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1" r:id="rId3"/>
    <p:sldId id="260" r:id="rId4"/>
    <p:sldId id="257" r:id="rId5"/>
    <p:sldId id="258" r:id="rId6"/>
    <p:sldId id="259" r:id="rId7"/>
    <p:sldId id="265" r:id="rId8"/>
    <p:sldId id="264" r:id="rId9"/>
    <p:sldId id="262" r:id="rId10"/>
    <p:sldId id="263" r:id="rId11"/>
    <p:sldId id="266" r:id="rId12"/>
    <p:sldId id="267" r:id="rId13"/>
    <p:sldId id="268" r:id="rId14"/>
    <p:sldId id="269" r:id="rId15"/>
    <p:sldId id="272" r:id="rId16"/>
    <p:sldId id="273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514"/>
  </p:normalViewPr>
  <p:slideViewPr>
    <p:cSldViewPr snapToGrid="0" snapToObjects="1">
      <p:cViewPr>
        <p:scale>
          <a:sx n="75" d="100"/>
          <a:sy n="75" d="100"/>
        </p:scale>
        <p:origin x="1424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1A9FA1-DB80-3E49-B37E-8B3CBCE23973}" type="datetimeFigureOut">
              <a:rPr lang="en-US" smtClean="0"/>
              <a:t>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05D04-056D-0148-9147-96BC2EBC9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68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153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41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595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396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577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89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87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846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62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24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24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912C2-7BA9-6E4C-85E5-9F807E6BD8D7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B5120-7C4D-F24B-8B89-EC9EDCF78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4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ttps://images-na.ssl-images-amazon.com/images/I/71VYB7pCbqL._SL1001_.jpg">
            <a:extLst>
              <a:ext uri="{FF2B5EF4-FFF2-40B4-BE49-F238E27FC236}">
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465" y="-1482581"/>
            <a:ext cx="10435070" cy="9823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55649" y="-108976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00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89507" y="-101460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01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30839" y="-74619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31687" y="-97703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03053" y="-71042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30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55649" y="-23083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32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38833" y="-12317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55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35264" y="-12317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33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18215" y="20250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34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84500" y="198906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54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55649" y="53351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37731" y="76434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78663" y="133432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25006" y="7643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7</a:t>
            </a:r>
            <a:r>
              <a:rPr lang="en-US" sz="2400" b="1" smtClean="0">
                <a:solidFill>
                  <a:srgbClr val="0070C0"/>
                </a:solidFill>
              </a:rPr>
              <a:t>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832915" y="129674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755649" y="13924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89506" y="161428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454077" y="229760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38833" y="158424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103053" y="229760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82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755649" y="215678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84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552328" y="24788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85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068703" y="245379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91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755649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92</a:t>
            </a:r>
            <a:endParaRPr lang="en-US" sz="24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8255994" y="-32211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03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971283" y="18637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518812" y="83507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964357" y="157171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233381" y="2389386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364345" y="78939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35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957277" y="146523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36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305100" y="23580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37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45311" y="218629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426394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563648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6</a:t>
            </a:r>
            <a:r>
              <a:rPr lang="en-US" sz="2400" b="1" dirty="0" smtClean="0">
                <a:solidFill>
                  <a:srgbClr val="0070C0"/>
                </a:solidFill>
              </a:rPr>
              <a:t>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700902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75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800152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86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289140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08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0205459" y="401805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09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920987" y="47901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502765" y="552019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1</a:t>
            </a:r>
            <a:r>
              <a:rPr lang="en-US" sz="2400" b="1" dirty="0" smtClean="0">
                <a:solidFill>
                  <a:srgbClr val="0070C0"/>
                </a:solidFill>
              </a:rPr>
              <a:t>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971283" y="619874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12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8232243" y="669834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466912" y="705460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14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589906" y="727735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15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70987" y="404817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930745" y="487471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345310" y="557568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530839" y="614531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42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673919" y="646092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8358187" y="416690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715874" y="504665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62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788258" y="557500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433512" y="410361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76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725104" y="474261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77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6520492" y="389766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87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77400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90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87325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2991505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202385" y="215678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69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291432" y="-37458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</a:rPr>
              <a:t>2</a:t>
            </a:r>
            <a:r>
              <a:rPr lang="en-US" sz="2400" b="1" smtClean="0">
                <a:solidFill>
                  <a:srgbClr val="0070C0"/>
                </a:solidFill>
              </a:rPr>
              <a:t>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2629061" y="14673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078758" y="81652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27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664880" y="152459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</a:t>
            </a:r>
            <a:r>
              <a:rPr lang="en-US" sz="2400" b="1" dirty="0">
                <a:solidFill>
                  <a:srgbClr val="0070C0"/>
                </a:solidFill>
              </a:rPr>
              <a:t>6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361942" y="229760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</a:t>
            </a:r>
            <a:r>
              <a:rPr lang="en-US" sz="2400" b="1" dirty="0">
                <a:solidFill>
                  <a:srgbClr val="0070C0"/>
                </a:solidFill>
              </a:rPr>
              <a:t>5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29923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</a:t>
            </a:r>
            <a:r>
              <a:rPr lang="en-US" sz="2400" b="1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1384621" y="392155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2</a:t>
            </a:r>
            <a:r>
              <a:rPr lang="en-US" sz="2400" b="1" smtClean="0">
                <a:solidFill>
                  <a:srgbClr val="FF0000"/>
                </a:solidFill>
              </a:rPr>
              <a:t>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658530" y="474261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r>
              <a:rPr lang="en-US" sz="24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2051709" y="545620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r>
              <a:rPr lang="en-US" sz="24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598686" y="608416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r>
              <a:rPr lang="en-US" sz="2400" b="1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755649" y="736342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16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838833" y="727735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17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015409" y="702518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18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273635" y="660698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19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755649" y="656540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4833811" y="644496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960018" y="608416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204854" y="552969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2633989" y="482532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2270598" y="400273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5755649" y="57673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64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747124" y="556224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65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3799696" y="497656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66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204853" y="412849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67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213237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50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2297591" y="222951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51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2641719" y="148248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52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3217210" y="73928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53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755649" y="494363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128353" y="402013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80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4818927" y="471279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5755649" y="412507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88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031934" y="3847136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89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965346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78465" y="-1482581"/>
            <a:ext cx="10435070" cy="9823161"/>
            <a:chOff x="878465" y="-1482581"/>
            <a:chExt cx="10435070" cy="9823161"/>
          </a:xfrm>
        </p:grpSpPr>
        <p:pic>
          <p:nvPicPr>
            <p:cNvPr id="4" name="Picture 3" descr="https://images-na.ssl-images-amazon.com/images/I/71VYB7pCbqL._SL1001_.jpg">
              <a:extLst>
                <a:ext uri="{FF2B5EF4-FFF2-40B4-BE49-F238E27FC236}">
  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465" y="-1482581"/>
              <a:ext cx="10435070" cy="9823161"/>
            </a:xfrm>
            <a:prstGeom prst="rect">
              <a:avLst/>
            </a:prstGeom>
            <a:solidFill>
              <a:srgbClr val="FFFF00"/>
            </a:solidFill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755649" y="-10897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00</a:t>
              </a:r>
              <a:endParaRPr lang="en-US" sz="24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89507" y="-101460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30839" y="-74619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1687" y="-97703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31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3053" y="-71042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30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5649" y="-23083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32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38833" y="-12317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55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264" y="-12317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33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18215" y="20250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34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84500" y="198906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54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5649" y="53351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56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37731" y="76434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57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78663" y="133432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58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25006" y="7643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71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32915" y="129674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70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55649" y="13924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72</a:t>
              </a:r>
              <a:endParaRPr lang="en-US" sz="2400" b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89506" y="161428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73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54077" y="2297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74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838833" y="158424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83</a:t>
              </a:r>
              <a:endParaRPr lang="en-US" sz="24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3053" y="22976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82</a:t>
              </a:r>
              <a:endParaRPr lang="en-US" sz="24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55649" y="215678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84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552328" y="24788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85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68703" y="245379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91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49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92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55994" y="-32211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03</a:t>
              </a:r>
              <a:endParaRPr lang="en-US" sz="24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71283" y="18637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18812" y="83507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05</a:t>
              </a:r>
              <a:endParaRPr lang="en-US" sz="2400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357" y="157171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06</a:t>
              </a:r>
              <a:endParaRPr 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33381" y="238938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07</a:t>
              </a:r>
              <a:endParaRPr lang="en-US" sz="2400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64345" y="789395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35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957277" y="146523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36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05100" y="23580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37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345311" y="218629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59</a:t>
              </a:r>
              <a:endParaRPr lang="en-US" sz="2400" b="1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26394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38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563648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6</a:t>
              </a:r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0090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75</a:t>
              </a:r>
              <a:endParaRPr lang="en-US" sz="24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0015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86</a:t>
              </a:r>
              <a:endParaRPr lang="en-US" sz="2400" b="1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89140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08</a:t>
              </a:r>
              <a:endParaRPr lang="en-US" sz="24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205459" y="401805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09</a:t>
              </a:r>
              <a:endParaRPr lang="en-US" sz="24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920987" y="47901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10</a:t>
              </a:r>
              <a:endParaRPr lang="en-US" sz="2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02765" y="55201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71283" y="619874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12</a:t>
              </a:r>
              <a:endParaRPr lang="en-US" sz="2400" b="1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32243" y="669834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13</a:t>
              </a:r>
              <a:endParaRPr lang="en-US" sz="2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66912" y="7054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14</a:t>
              </a:r>
              <a:endParaRPr lang="en-US" sz="24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89906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15</a:t>
              </a:r>
              <a:endParaRPr lang="en-US" sz="24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270987" y="404817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39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930745" y="4874710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40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45310" y="557568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41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530839" y="614531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42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73919" y="646092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43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358187" y="416690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61</a:t>
              </a:r>
              <a:endParaRPr lang="en-US" sz="2400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715874" y="504665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62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88258" y="557500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63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433512" y="410361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76</a:t>
              </a:r>
              <a:endParaRPr lang="en-US" sz="24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25104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77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520492" y="389766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87</a:t>
              </a:r>
              <a:endParaRPr lang="en-US" sz="24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77400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90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325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81</a:t>
              </a:r>
              <a:endParaRPr lang="en-US" sz="24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991505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68</a:t>
              </a:r>
              <a:endParaRPr lang="en-US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02385" y="21567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69</a:t>
              </a:r>
              <a:endParaRPr lang="en-US" sz="2400" b="1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91432" y="-3745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9</a:t>
              </a:r>
              <a:endParaRPr lang="en-US" sz="2400" b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629061" y="1467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28</a:t>
              </a:r>
              <a:endParaRPr lang="en-US" sz="24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078758" y="8165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27</a:t>
              </a:r>
              <a:endParaRPr lang="en-US" sz="2400" b="1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64880" y="152459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6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361942" y="22976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5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29923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384621" y="392155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3</a:t>
              </a:r>
              <a:endParaRPr lang="en-US" sz="2400" b="1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658530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2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051709" y="54562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1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98686" y="608416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0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55649" y="73634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16</a:t>
              </a:r>
              <a:endParaRPr lang="en-US" sz="2400" b="1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838833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17</a:t>
              </a:r>
              <a:endParaRPr lang="en-US" sz="2400" b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015409" y="70251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18</a:t>
              </a:r>
              <a:endParaRPr lang="en-US" sz="2400" b="1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73635" y="66069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19</a:t>
              </a:r>
              <a:endParaRPr lang="en-US" sz="2400" b="1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755649" y="656540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44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33811" y="6444968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45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960018" y="608416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46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04854" y="552969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47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633989" y="482532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48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270598" y="4002735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49</a:t>
              </a: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755649" y="57673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64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747124" y="556224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65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99696" y="49765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66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204853" y="41284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67</a:t>
              </a:r>
              <a:endParaRPr lang="en-US" sz="2400" b="1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132373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50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97591" y="2229515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51</a:t>
              </a: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641719" y="1482489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52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217210" y="739289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53</a:t>
              </a:r>
              <a:endParaRPr lang="en-US" sz="2400" b="1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755649" y="494363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78</a:t>
              </a: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128353" y="40201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80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818927" y="47127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79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755649" y="412507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88</a:t>
              </a:r>
              <a:endParaRPr lang="en-US" sz="2400" b="1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031934" y="384713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89</a:t>
              </a:r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97948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78465" y="-1482581"/>
            <a:ext cx="10435070" cy="9823161"/>
            <a:chOff x="878465" y="-1482581"/>
            <a:chExt cx="10435070" cy="9823161"/>
          </a:xfrm>
        </p:grpSpPr>
        <p:pic>
          <p:nvPicPr>
            <p:cNvPr id="4" name="Picture 3" descr="https://images-na.ssl-images-amazon.com/images/I/71VYB7pCbqL._SL1001_.jpg">
              <a:extLst>
                <a:ext uri="{FF2B5EF4-FFF2-40B4-BE49-F238E27FC236}">
  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465" y="-1482581"/>
              <a:ext cx="10435070" cy="9823161"/>
            </a:xfrm>
            <a:prstGeom prst="rect">
              <a:avLst/>
            </a:prstGeom>
            <a:solidFill>
              <a:srgbClr val="FFFF00"/>
            </a:solidFill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755649" y="-10897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00</a:t>
              </a:r>
              <a:endParaRPr lang="en-US" sz="24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89507" y="-101460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30839" y="-74619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1687" y="-97703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31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3053" y="-71042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30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5649" y="-23083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32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38833" y="-12317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55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264" y="-12317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33</a:t>
              </a:r>
              <a:endParaRPr lang="en-US" sz="24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18215" y="2025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34</a:t>
              </a:r>
              <a:endParaRPr lang="en-US" sz="24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84500" y="198906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54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5649" y="53351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56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37731" y="76434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57</a:t>
              </a:r>
              <a:endParaRPr lang="en-US" sz="24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78663" y="133432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58</a:t>
              </a:r>
              <a:endParaRPr lang="en-US" sz="24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25006" y="7643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</a:t>
              </a:r>
              <a:r>
                <a:rPr lang="en-US"/>
                <a:t>1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32915" y="129674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70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55649" y="139244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72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89506" y="161428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73</a:t>
              </a:r>
              <a:endParaRPr lang="en-US" sz="2400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54077" y="2297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74</a:t>
              </a:r>
              <a:endParaRPr lang="en-US" sz="2400" b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838833" y="158424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83</a:t>
              </a:r>
              <a:endParaRPr lang="en-US" sz="24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3053" y="22976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82</a:t>
              </a:r>
              <a:endParaRPr lang="en-US" sz="24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55649" y="2156788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84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552328" y="24788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85</a:t>
              </a:r>
              <a:endParaRPr lang="en-US" sz="24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68703" y="245379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91</a:t>
              </a:r>
              <a:endParaRPr lang="en-US" sz="24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49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92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55994" y="-32211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03</a:t>
              </a:r>
              <a:endParaRPr lang="en-US" sz="24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71283" y="18637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18812" y="83507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05</a:t>
              </a:r>
              <a:endParaRPr lang="en-US" sz="2400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357" y="157171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06</a:t>
              </a:r>
              <a:endParaRPr 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33381" y="238938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07</a:t>
              </a:r>
              <a:endParaRPr lang="en-US" sz="2400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64345" y="7893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35</a:t>
              </a:r>
              <a:endParaRPr lang="en-US" sz="2400" b="1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957277" y="14652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36</a:t>
              </a:r>
              <a:endParaRPr lang="en-US" sz="2400" b="1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05100" y="23580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37</a:t>
              </a:r>
              <a:endParaRPr lang="en-US" sz="24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345311" y="218629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59</a:t>
              </a:r>
              <a:endParaRPr lang="en-US" sz="2400" b="1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26394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38</a:t>
              </a:r>
              <a:endParaRPr lang="en-US" sz="24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563648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6</a:t>
              </a:r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0090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75</a:t>
              </a:r>
              <a:endParaRPr lang="en-US" sz="24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0015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86</a:t>
              </a:r>
              <a:endParaRPr lang="en-US" sz="2400" b="1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89140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08</a:t>
              </a:r>
              <a:endParaRPr lang="en-US" sz="24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205459" y="401805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09</a:t>
              </a:r>
              <a:endParaRPr lang="en-US" sz="24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920987" y="47901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10</a:t>
              </a:r>
              <a:endParaRPr lang="en-US" sz="2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02765" y="55201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71283" y="619874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12</a:t>
              </a:r>
              <a:endParaRPr lang="en-US" sz="2400" b="1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32243" y="669834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13</a:t>
              </a:r>
              <a:endParaRPr lang="en-US" sz="2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66912" y="7054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14</a:t>
              </a:r>
              <a:endParaRPr lang="en-US" sz="24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89906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15</a:t>
              </a:r>
              <a:endParaRPr lang="en-US" sz="24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270987" y="404817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39</a:t>
              </a:r>
              <a:endParaRPr lang="en-US" sz="24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930745" y="48747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40</a:t>
              </a:r>
              <a:endParaRPr lang="en-US" sz="24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45310" y="557568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41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530839" y="614531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42</a:t>
              </a:r>
              <a:endParaRPr lang="en-US" sz="24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73919" y="64609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43</a:t>
              </a:r>
              <a:endParaRPr lang="en-US" sz="2400" b="1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358187" y="416690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61</a:t>
              </a:r>
              <a:endParaRPr lang="en-US" sz="2400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715874" y="504665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62</a:t>
              </a:r>
              <a:endParaRPr lang="en-US" sz="2400" b="1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88258" y="5575000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63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433512" y="410361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76</a:t>
              </a:r>
              <a:endParaRPr lang="en-US" sz="24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25104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77</a:t>
              </a:r>
              <a:endParaRPr lang="en-US" sz="24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520492" y="389766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87</a:t>
              </a:r>
              <a:endParaRPr lang="en-US" sz="24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77400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90</a:t>
              </a:r>
              <a:endParaRPr lang="en-US" sz="24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325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81</a:t>
              </a:r>
              <a:endParaRPr lang="en-US" sz="24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991505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68</a:t>
              </a:r>
              <a:endParaRPr lang="en-US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02385" y="21567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69</a:t>
              </a:r>
              <a:endParaRPr lang="en-US" sz="2400" b="1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91432" y="-3745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9</a:t>
              </a:r>
              <a:endParaRPr lang="en-US" sz="2400" b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629061" y="1467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28</a:t>
              </a:r>
              <a:endParaRPr lang="en-US" sz="24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078758" y="8165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27</a:t>
              </a:r>
              <a:endParaRPr lang="en-US" sz="2400" b="1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64880" y="152459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6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361942" y="22976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5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29923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384621" y="392155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3</a:t>
              </a:r>
              <a:endParaRPr lang="en-US" sz="2400" b="1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658530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2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051709" y="54562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1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98686" y="608416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0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55649" y="73634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16</a:t>
              </a:r>
              <a:endParaRPr lang="en-US" sz="2400" b="1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838833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17</a:t>
              </a:r>
              <a:endParaRPr lang="en-US" sz="2400" b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015409" y="70251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18</a:t>
              </a:r>
              <a:endParaRPr lang="en-US" sz="2400" b="1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73635" y="66069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19</a:t>
              </a:r>
              <a:endParaRPr lang="en-US" sz="2400" b="1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755649" y="656540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44</a:t>
              </a:r>
              <a:endParaRPr lang="en-US" sz="2400" b="1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33811" y="644496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45</a:t>
              </a:r>
              <a:endParaRPr lang="en-US" sz="2400" b="1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960018" y="60841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46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04854" y="552969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47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633989" y="48253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48</a:t>
              </a:r>
              <a:endParaRPr lang="en-US" sz="2400" b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270598" y="400273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49</a:t>
              </a:r>
              <a:endParaRPr lang="en-US" sz="24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755649" y="57673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64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747124" y="556224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65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99696" y="49765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66</a:t>
              </a:r>
              <a:endParaRPr lang="en-US" sz="2400" b="1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204853" y="41284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67</a:t>
              </a:r>
              <a:endParaRPr lang="en-US" sz="2400" b="1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13237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50</a:t>
              </a:r>
              <a:endParaRPr lang="en-US" sz="2400" b="1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97591" y="222951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51</a:t>
              </a:r>
              <a:endParaRPr lang="en-US" sz="2400" b="1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641719" y="14824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52</a:t>
              </a:r>
              <a:endParaRPr lang="en-US" sz="2400" b="1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217210" y="739289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53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755649" y="4943630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78</a:t>
              </a: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128353" y="40201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80</a:t>
              </a:r>
              <a:endParaRPr lang="en-US" sz="2400" b="1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818927" y="47127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79</a:t>
              </a:r>
              <a:endParaRPr lang="en-US" sz="2400" b="1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755649" y="4125070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88</a:t>
              </a: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031934" y="384713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89</a:t>
              </a:r>
              <a:endParaRPr lang="en-US" sz="2400" b="1" dirty="0"/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16692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78465" y="-1482581"/>
            <a:ext cx="10435070" cy="9823161"/>
            <a:chOff x="878465" y="-1482581"/>
            <a:chExt cx="10435070" cy="9823161"/>
          </a:xfrm>
        </p:grpSpPr>
        <p:pic>
          <p:nvPicPr>
            <p:cNvPr id="4" name="Picture 3" descr="https://images-na.ssl-images-amazon.com/images/I/71VYB7pCbqL._SL1001_.jpg">
              <a:extLst>
                <a:ext uri="{FF2B5EF4-FFF2-40B4-BE49-F238E27FC236}">
  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465" y="-1482581"/>
              <a:ext cx="10435070" cy="9823161"/>
            </a:xfrm>
            <a:prstGeom prst="rect">
              <a:avLst/>
            </a:prstGeom>
            <a:solidFill>
              <a:srgbClr val="FFFF00"/>
            </a:solidFill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755649" y="-10897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00</a:t>
              </a:r>
              <a:endParaRPr lang="en-US" sz="24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89507" y="-101460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30839" y="-74619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1687" y="-97703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31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3053" y="-71042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30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5649" y="-23083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32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38833" y="-12317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55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264" y="-12317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33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18215" y="20250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34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84500" y="198906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54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5649" y="53351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56</a:t>
              </a:r>
              <a:endParaRPr lang="en-US" sz="24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37731" y="76434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57</a:t>
              </a:r>
              <a:endParaRPr lang="en-US" sz="24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78663" y="1334321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58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25006" y="7643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7</a:t>
              </a:r>
              <a:r>
                <a:rPr lang="en-US" sz="2400" b="1" smtClean="0"/>
                <a:t>1</a:t>
              </a:r>
              <a:endParaRPr lang="en-US" sz="24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32915" y="129674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70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55649" y="13924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72</a:t>
              </a:r>
              <a:endParaRPr lang="en-US" sz="2400" b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89506" y="161428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73</a:t>
              </a:r>
              <a:endParaRPr lang="en-US" sz="2400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54077" y="229760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74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838833" y="158424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83</a:t>
              </a:r>
              <a:endParaRPr lang="en-US" sz="24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3053" y="229760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82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55649" y="215678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84</a:t>
              </a:r>
              <a:endParaRPr lang="en-US" sz="24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552328" y="247884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85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68703" y="2453791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91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49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92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55994" y="-32211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03</a:t>
              </a:r>
              <a:endParaRPr lang="en-US" sz="24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71283" y="18637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18812" y="83507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05</a:t>
              </a:r>
              <a:endParaRPr lang="en-US" sz="2400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357" y="157171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06</a:t>
              </a:r>
              <a:endParaRPr 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33381" y="238938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07</a:t>
              </a:r>
              <a:endParaRPr lang="en-US" sz="2400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64345" y="7893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35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957277" y="14652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36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05100" y="23580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37</a:t>
              </a:r>
              <a:endParaRPr lang="en-US" sz="24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345311" y="218629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59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26394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38</a:t>
              </a:r>
              <a:endParaRPr lang="en-US" sz="24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563648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6</a:t>
              </a:r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0090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75</a:t>
              </a:r>
              <a:endParaRPr lang="en-US" sz="24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0015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86</a:t>
              </a:r>
              <a:endParaRPr lang="en-US" sz="2400" b="1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89140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08</a:t>
              </a:r>
              <a:endParaRPr lang="en-US" sz="24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205459" y="401805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09</a:t>
              </a:r>
              <a:endParaRPr lang="en-US" sz="24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920987" y="47901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10</a:t>
              </a:r>
              <a:endParaRPr lang="en-US" sz="2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02765" y="55201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71283" y="619874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12</a:t>
              </a:r>
              <a:endParaRPr lang="en-US" sz="2400" b="1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32243" y="669834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13</a:t>
              </a:r>
              <a:endParaRPr lang="en-US" sz="2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66912" y="7054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14</a:t>
              </a:r>
              <a:endParaRPr lang="en-US" sz="24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89906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15</a:t>
              </a:r>
              <a:endParaRPr lang="en-US" sz="24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270987" y="404817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39</a:t>
              </a:r>
              <a:endParaRPr lang="en-US" sz="24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930745" y="48747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40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45310" y="55756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41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530839" y="614531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42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73919" y="646092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43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358187" y="416690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61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715874" y="5046655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62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88258" y="557500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63</a:t>
              </a:r>
              <a:endParaRPr lang="en-US" sz="24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433512" y="4103618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76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25104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77</a:t>
              </a:r>
              <a:endParaRPr lang="en-US" sz="24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520492" y="389766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87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77400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90</a:t>
              </a:r>
              <a:endParaRPr lang="en-US" sz="24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325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81</a:t>
              </a:r>
              <a:endParaRPr lang="en-US" sz="24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991505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68</a:t>
              </a:r>
              <a:endParaRPr lang="en-US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02385" y="21567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69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91432" y="-3745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9</a:t>
              </a:r>
              <a:endParaRPr lang="en-US" sz="2400" b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629061" y="1467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28</a:t>
              </a:r>
              <a:endParaRPr lang="en-US" sz="24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078758" y="8165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27</a:t>
              </a:r>
              <a:endParaRPr lang="en-US" sz="2400" b="1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64880" y="152459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6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361942" y="22976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5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29923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384621" y="392155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3</a:t>
              </a:r>
              <a:endParaRPr lang="en-US" sz="2400" b="1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658530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2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051709" y="54562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1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98686" y="608416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0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55649" y="73634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16</a:t>
              </a:r>
              <a:endParaRPr lang="en-US" sz="2400" b="1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838833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17</a:t>
              </a:r>
              <a:endParaRPr lang="en-US" sz="2400" b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015409" y="70251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18</a:t>
              </a:r>
              <a:endParaRPr lang="en-US" sz="2400" b="1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73635" y="66069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19</a:t>
              </a:r>
              <a:endParaRPr lang="en-US" sz="2400" b="1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755649" y="656540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44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33811" y="6444968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45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960018" y="608416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46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04854" y="55296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47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633989" y="48253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48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270598" y="400273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49</a:t>
              </a:r>
              <a:endParaRPr lang="en-US" sz="24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755649" y="57673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64</a:t>
              </a:r>
              <a:endParaRPr lang="en-US" sz="2400" b="1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747124" y="556224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65</a:t>
              </a:r>
              <a:endParaRPr lang="en-US" sz="2400" b="1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99696" y="497656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66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204853" y="41284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67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13237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50</a:t>
              </a:r>
              <a:endParaRPr lang="en-US" sz="2400" b="1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97591" y="222951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51</a:t>
              </a:r>
              <a:endParaRPr lang="en-US" sz="2400" b="1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641719" y="14824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52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217210" y="7392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53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755649" y="494363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78</a:t>
              </a:r>
              <a:endParaRPr lang="en-US" sz="2400" b="1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128353" y="402013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80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818927" y="47127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79</a:t>
              </a:r>
              <a:endParaRPr lang="en-US" sz="2400" b="1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755649" y="412507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88</a:t>
              </a:r>
              <a:endParaRPr lang="en-US" sz="2400" b="1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031934" y="3847136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89</a:t>
              </a:r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99585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78465" y="-1482581"/>
            <a:ext cx="10435070" cy="9823161"/>
            <a:chOff x="878465" y="-1482581"/>
            <a:chExt cx="10435070" cy="9823161"/>
          </a:xfrm>
        </p:grpSpPr>
        <p:pic>
          <p:nvPicPr>
            <p:cNvPr id="4" name="Picture 3" descr="https://images-na.ssl-images-amazon.com/images/I/71VYB7pCbqL._SL1001_.jpg">
              <a:extLst>
                <a:ext uri="{FF2B5EF4-FFF2-40B4-BE49-F238E27FC236}">
  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465" y="-1482581"/>
              <a:ext cx="10435070" cy="9823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755649" y="-10897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00</a:t>
              </a:r>
              <a:endParaRPr lang="en-US" sz="24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89507" y="-101460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30839" y="-74619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1687" y="-97703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31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3053" y="-71042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30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5649" y="-23083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32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38833" y="-12317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55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264" y="-12317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33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18215" y="20250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34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84500" y="198906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54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5649" y="53351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56</a:t>
              </a:r>
              <a:endParaRPr lang="en-US" sz="24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37731" y="76434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57</a:t>
              </a:r>
              <a:endParaRPr lang="en-US" sz="24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78663" y="1334321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58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25006" y="7643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7</a:t>
              </a:r>
              <a:r>
                <a:rPr lang="en-US" sz="2400" b="1" smtClean="0"/>
                <a:t>1</a:t>
              </a:r>
              <a:endParaRPr lang="en-US" sz="24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32915" y="129674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70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55649" y="13924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72</a:t>
              </a:r>
              <a:endParaRPr lang="en-US" sz="2400" b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89506" y="161428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73</a:t>
              </a:r>
              <a:endParaRPr lang="en-US" sz="2400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54077" y="229760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74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838833" y="158424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83</a:t>
              </a:r>
              <a:endParaRPr lang="en-US" sz="24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3053" y="229760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82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55649" y="215678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84</a:t>
              </a:r>
              <a:endParaRPr lang="en-US" sz="24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552328" y="247884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85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68703" y="245379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91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49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92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55994" y="-32211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03</a:t>
              </a:r>
              <a:endParaRPr lang="en-US" sz="24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71283" y="18637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18812" y="83507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05</a:t>
              </a:r>
              <a:endParaRPr lang="en-US" sz="2400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357" y="157171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06</a:t>
              </a:r>
              <a:endParaRPr 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33381" y="238938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07</a:t>
              </a:r>
              <a:endParaRPr lang="en-US" sz="2400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64345" y="7893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35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957277" y="14652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36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05100" y="23580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37</a:t>
              </a:r>
              <a:endParaRPr lang="en-US" sz="24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345311" y="218629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59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26394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38</a:t>
              </a:r>
              <a:endParaRPr lang="en-US" sz="24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563648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6</a:t>
              </a:r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0090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75</a:t>
              </a:r>
              <a:endParaRPr lang="en-US" sz="24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0015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86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89140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08</a:t>
              </a:r>
              <a:endParaRPr lang="en-US" sz="24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205459" y="401805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09</a:t>
              </a:r>
              <a:endParaRPr lang="en-US" sz="24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920987" y="47901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10</a:t>
              </a:r>
              <a:endParaRPr lang="en-US" sz="2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02765" y="55201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71283" y="619874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12</a:t>
              </a:r>
              <a:endParaRPr lang="en-US" sz="2400" b="1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32243" y="669834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13</a:t>
              </a:r>
              <a:endParaRPr lang="en-US" sz="2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66912" y="7054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14</a:t>
              </a:r>
              <a:endParaRPr lang="en-US" sz="24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89906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15</a:t>
              </a:r>
              <a:endParaRPr lang="en-US" sz="24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270987" y="404817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39</a:t>
              </a:r>
              <a:endParaRPr lang="en-US" sz="24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930745" y="48747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40</a:t>
              </a:r>
              <a:endParaRPr lang="en-US" sz="24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45310" y="55756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41</a:t>
              </a:r>
              <a:endParaRPr lang="en-US" sz="24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530839" y="614531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42</a:t>
              </a:r>
              <a:endParaRPr lang="en-US" sz="24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73919" y="64609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43</a:t>
              </a:r>
              <a:endParaRPr lang="en-US" sz="2400" b="1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358187" y="416690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61</a:t>
              </a:r>
              <a:endParaRPr lang="en-US" sz="2400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715874" y="504665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62</a:t>
              </a:r>
              <a:endParaRPr lang="en-US" sz="2400" b="1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88258" y="557500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63</a:t>
              </a:r>
              <a:endParaRPr lang="en-US" sz="24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433512" y="410361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76</a:t>
              </a:r>
              <a:endParaRPr lang="en-US" sz="24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25104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77</a:t>
              </a:r>
              <a:endParaRPr lang="en-US" sz="24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520492" y="389766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87</a:t>
              </a:r>
              <a:endParaRPr lang="en-US" sz="24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774003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90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3253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81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991505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68</a:t>
              </a:r>
              <a:endParaRPr lang="en-US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02385" y="21567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69</a:t>
              </a:r>
              <a:endParaRPr lang="en-US" sz="2400" b="1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91432" y="-3745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9</a:t>
              </a:r>
              <a:endParaRPr lang="en-US" sz="2400" b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629061" y="1467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28</a:t>
              </a:r>
              <a:endParaRPr lang="en-US" sz="24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078758" y="8165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27</a:t>
              </a:r>
              <a:endParaRPr lang="en-US" sz="2400" b="1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64880" y="152459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6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361942" y="22976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5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29923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384621" y="392155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3</a:t>
              </a:r>
              <a:endParaRPr lang="en-US" sz="2400" b="1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658530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2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051709" y="54562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1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98686" y="608416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0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55649" y="73634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16</a:t>
              </a:r>
              <a:endParaRPr lang="en-US" sz="2400" b="1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838833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17</a:t>
              </a:r>
              <a:endParaRPr lang="en-US" sz="2400" b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015409" y="70251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18</a:t>
              </a:r>
              <a:endParaRPr lang="en-US" sz="2400" b="1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73635" y="66069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19</a:t>
              </a:r>
              <a:endParaRPr lang="en-US" sz="2400" b="1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755649" y="656540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44</a:t>
              </a:r>
              <a:endParaRPr lang="en-US" sz="2400" b="1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33811" y="644496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45</a:t>
              </a:r>
              <a:endParaRPr lang="en-US" sz="2400" b="1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960018" y="608416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46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04854" y="55296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47</a:t>
              </a:r>
              <a:endParaRPr lang="en-US" sz="2400" b="1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633989" y="48253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48</a:t>
              </a:r>
              <a:endParaRPr lang="en-US" sz="2400" b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270598" y="400273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49</a:t>
              </a:r>
              <a:endParaRPr lang="en-US" sz="24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755649" y="57673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64</a:t>
              </a:r>
              <a:endParaRPr lang="en-US" sz="2400" b="1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747124" y="556224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65</a:t>
              </a:r>
              <a:endParaRPr lang="en-US" sz="2400" b="1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99696" y="497656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66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204853" y="41284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67</a:t>
              </a:r>
              <a:endParaRPr lang="en-US" sz="2400" b="1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13237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50</a:t>
              </a:r>
              <a:endParaRPr lang="en-US" sz="2400" b="1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97591" y="222951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51</a:t>
              </a:r>
              <a:endParaRPr lang="en-US" sz="2400" b="1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641719" y="14824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52</a:t>
              </a:r>
              <a:endParaRPr lang="en-US" sz="2400" b="1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217210" y="7392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53</a:t>
              </a:r>
              <a:endParaRPr lang="en-US" sz="2400" b="1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755649" y="494363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78</a:t>
              </a:r>
              <a:endParaRPr lang="en-US" sz="2400" b="1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128353" y="402013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80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818927" y="47127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79</a:t>
              </a:r>
              <a:endParaRPr lang="en-US" sz="2400" b="1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755649" y="412507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88</a:t>
              </a:r>
              <a:endParaRPr lang="en-US" sz="2400" b="1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031934" y="384713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89</a:t>
              </a:r>
              <a:endParaRPr lang="en-US" sz="2400" b="1" dirty="0"/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071110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78465" y="-1482581"/>
            <a:ext cx="10435070" cy="9823161"/>
            <a:chOff x="878465" y="-1482581"/>
            <a:chExt cx="10435070" cy="9823161"/>
          </a:xfrm>
        </p:grpSpPr>
        <p:pic>
          <p:nvPicPr>
            <p:cNvPr id="4" name="Picture 3" descr="https://images-na.ssl-images-amazon.com/images/I/71VYB7pCbqL._SL1001_.jpg">
              <a:extLst>
                <a:ext uri="{FF2B5EF4-FFF2-40B4-BE49-F238E27FC236}">
  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465" y="-1482581"/>
              <a:ext cx="10435070" cy="9823161"/>
            </a:xfrm>
            <a:prstGeom prst="rect">
              <a:avLst/>
            </a:prstGeom>
            <a:solidFill>
              <a:srgbClr val="FFFF00"/>
            </a:solidFill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755649" y="-10897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00</a:t>
              </a:r>
              <a:endParaRPr lang="en-US" sz="24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89507" y="-101460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30839" y="-74619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1687" y="-97703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31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3053" y="-71042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30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5649" y="-2308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32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38833" y="-12317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55</a:t>
              </a:r>
              <a:endParaRPr lang="en-US" sz="24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264" y="-12317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33</a:t>
              </a:r>
              <a:endParaRPr lang="en-US" sz="24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18215" y="2025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34</a:t>
              </a:r>
              <a:endParaRPr lang="en-US" sz="24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84500" y="19890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54</a:t>
              </a:r>
              <a:endParaRPr lang="en-US" sz="24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5649" y="53351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56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37731" y="76434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57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78663" y="133432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58</a:t>
              </a:r>
              <a:endParaRPr lang="en-US" sz="24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25006" y="76434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71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32915" y="129674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70</a:t>
              </a:r>
              <a:endParaRPr lang="en-US" sz="24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55649" y="139244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72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89506" y="161428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73</a:t>
              </a:r>
              <a:endParaRPr lang="en-US" sz="2400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54077" y="2297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74</a:t>
              </a:r>
              <a:endParaRPr lang="en-US" sz="2400" b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838833" y="158424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83</a:t>
              </a:r>
              <a:endParaRPr lang="en-US" sz="24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3053" y="22976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82</a:t>
              </a:r>
              <a:endParaRPr lang="en-US" sz="24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55649" y="2156788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/>
                <a:t>84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552328" y="24788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85</a:t>
              </a:r>
              <a:endParaRPr lang="en-US" sz="24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68703" y="245379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91</a:t>
              </a:r>
              <a:endParaRPr lang="en-US" sz="24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49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92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55994" y="-32211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03</a:t>
              </a:r>
              <a:endParaRPr lang="en-US" sz="24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71283" y="18637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18812" y="83507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05</a:t>
              </a:r>
              <a:endParaRPr lang="en-US" sz="2400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357" y="157171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06</a:t>
              </a:r>
              <a:endParaRPr 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33381" y="238938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07</a:t>
              </a:r>
              <a:endParaRPr lang="en-US" sz="2400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64345" y="789395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35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957277" y="14652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36</a:t>
              </a:r>
              <a:endParaRPr lang="en-US" sz="2400" b="1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05100" y="23580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37</a:t>
              </a:r>
              <a:endParaRPr lang="en-US" sz="24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345311" y="218629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59</a:t>
              </a:r>
              <a:endParaRPr lang="en-US" sz="2400" b="1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26394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38</a:t>
              </a:r>
              <a:endParaRPr lang="en-US" sz="24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563648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6</a:t>
              </a:r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0090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75</a:t>
              </a:r>
              <a:endParaRPr lang="en-US" sz="24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0015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86</a:t>
              </a:r>
              <a:endParaRPr lang="en-US" sz="2400" b="1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89140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08</a:t>
              </a:r>
              <a:endParaRPr lang="en-US" sz="24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205459" y="401805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09</a:t>
              </a:r>
              <a:endParaRPr lang="en-US" sz="24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920987" y="47901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10</a:t>
              </a:r>
              <a:endParaRPr lang="en-US" sz="2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02765" y="55201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71283" y="619874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12</a:t>
              </a:r>
              <a:endParaRPr lang="en-US" sz="2400" b="1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32243" y="669834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13</a:t>
              </a:r>
              <a:endParaRPr lang="en-US" sz="2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66912" y="7054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14</a:t>
              </a:r>
              <a:endParaRPr lang="en-US" sz="24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89906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15</a:t>
              </a:r>
              <a:endParaRPr lang="en-US" sz="24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270987" y="404817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39</a:t>
              </a:r>
              <a:endParaRPr lang="en-US" sz="24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930745" y="48747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40</a:t>
              </a:r>
              <a:endParaRPr lang="en-US" sz="24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45310" y="55756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41</a:t>
              </a:r>
              <a:endParaRPr lang="en-US" sz="24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530839" y="614531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42</a:t>
              </a:r>
              <a:endParaRPr lang="en-US" sz="24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73919" y="64609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43</a:t>
              </a:r>
              <a:endParaRPr lang="en-US" sz="2400" b="1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358187" y="416690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61</a:t>
              </a:r>
              <a:endParaRPr lang="en-US" sz="2400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715874" y="504665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62</a:t>
              </a:r>
              <a:endParaRPr lang="en-US" sz="2400" b="1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88258" y="557500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63</a:t>
              </a:r>
              <a:endParaRPr lang="en-US" sz="24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433512" y="410361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76</a:t>
              </a:r>
              <a:endParaRPr lang="en-US" sz="24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25104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77</a:t>
              </a:r>
              <a:endParaRPr lang="en-US" sz="24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520492" y="389766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87</a:t>
              </a:r>
              <a:endParaRPr lang="en-US" sz="24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77400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90</a:t>
              </a:r>
              <a:endParaRPr lang="en-US" sz="24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325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81</a:t>
              </a:r>
              <a:endParaRPr lang="en-US" sz="24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991505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68</a:t>
              </a:r>
              <a:endParaRPr lang="en-US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02385" y="21567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69</a:t>
              </a:r>
              <a:endParaRPr lang="en-US" sz="2400" b="1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91432" y="-3745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9</a:t>
              </a:r>
              <a:endParaRPr lang="en-US" sz="2400" b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629061" y="1467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28</a:t>
              </a:r>
              <a:endParaRPr lang="en-US" sz="24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078758" y="8165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27</a:t>
              </a:r>
              <a:endParaRPr lang="en-US" sz="2400" b="1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64880" y="152459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6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361942" y="22976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5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29923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384621" y="392155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3</a:t>
              </a:r>
              <a:endParaRPr lang="en-US" sz="2400" b="1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658530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2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051709" y="54562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1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98686" y="608416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0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55649" y="73634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16</a:t>
              </a:r>
              <a:endParaRPr lang="en-US" sz="2400" b="1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838833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17</a:t>
              </a:r>
              <a:endParaRPr lang="en-US" sz="2400" b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015409" y="70251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18</a:t>
              </a:r>
              <a:endParaRPr lang="en-US" sz="2400" b="1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73635" y="66069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19</a:t>
              </a:r>
              <a:endParaRPr lang="en-US" sz="2400" b="1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755649" y="656540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44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33811" y="644496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45</a:t>
              </a:r>
              <a:endParaRPr lang="en-US" sz="2400" b="1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960018" y="60841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46</a:t>
              </a:r>
              <a:endParaRPr lang="en-US" sz="2400" b="1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04854" y="55296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47</a:t>
              </a:r>
              <a:endParaRPr lang="en-US" sz="2400" b="1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633989" y="48253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48</a:t>
              </a:r>
              <a:endParaRPr lang="en-US" sz="2400" b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270598" y="400273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49</a:t>
              </a:r>
              <a:endParaRPr lang="en-US" sz="24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755649" y="57673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64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747124" y="556224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65</a:t>
              </a:r>
              <a:endParaRPr lang="en-US" sz="2400" b="1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99696" y="49765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66</a:t>
              </a:r>
              <a:endParaRPr lang="en-US" sz="2400" b="1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204853" y="41284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67</a:t>
              </a:r>
              <a:endParaRPr lang="en-US" sz="2400" b="1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13237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50</a:t>
              </a:r>
              <a:endParaRPr lang="en-US" sz="2400" b="1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97591" y="222951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51</a:t>
              </a:r>
              <a:endParaRPr lang="en-US" sz="2400" b="1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641719" y="14824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52</a:t>
              </a:r>
              <a:endParaRPr lang="en-US" sz="2400" b="1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217210" y="739289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53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755649" y="4943630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78</a:t>
              </a: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128353" y="40201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80</a:t>
              </a:r>
              <a:endParaRPr lang="en-US" sz="2400" b="1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818927" y="47127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79</a:t>
              </a:r>
              <a:endParaRPr lang="en-US" sz="2400" b="1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755649" y="4125070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88</a:t>
              </a: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031934" y="384713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89</a:t>
              </a:r>
              <a:endParaRPr lang="en-US" sz="2400" b="1" dirty="0"/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843441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78465" y="-1482581"/>
            <a:ext cx="10435070" cy="9823161"/>
            <a:chOff x="878465" y="-1482581"/>
            <a:chExt cx="10435070" cy="9823161"/>
          </a:xfrm>
        </p:grpSpPr>
        <p:pic>
          <p:nvPicPr>
            <p:cNvPr id="4" name="Picture 3" descr="https://images-na.ssl-images-amazon.com/images/I/71VYB7pCbqL._SL1001_.jpg">
              <a:extLst>
                <a:ext uri="{FF2B5EF4-FFF2-40B4-BE49-F238E27FC236}">
  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465" y="-1482581"/>
              <a:ext cx="10435070" cy="9823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755649" y="-10897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00</a:t>
              </a:r>
              <a:endParaRPr lang="en-US" sz="24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89507" y="-101460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30839" y="-74619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1687" y="-97703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31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3053" y="-71042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30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5649" y="-2308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32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38833" y="-12317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55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264" y="-12317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33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18215" y="20250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34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84500" y="198906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54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5649" y="53351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56</a:t>
              </a:r>
              <a:endParaRPr lang="en-US" sz="24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37731" y="76434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57</a:t>
              </a:r>
              <a:endParaRPr lang="en-US" sz="24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78663" y="1334321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58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25006" y="7643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7</a:t>
              </a:r>
              <a:r>
                <a:rPr lang="en-US" sz="2400" b="1" smtClean="0"/>
                <a:t>1</a:t>
              </a:r>
              <a:endParaRPr lang="en-US" sz="24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32915" y="129674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70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55649" y="13924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72</a:t>
              </a:r>
              <a:endParaRPr lang="en-US" sz="2400" b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89506" y="161428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73</a:t>
              </a:r>
              <a:endParaRPr lang="en-US" sz="2400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54077" y="229760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74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838833" y="158424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83</a:t>
              </a:r>
              <a:endParaRPr lang="en-US" sz="24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3053" y="229760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82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55649" y="215678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84</a:t>
              </a:r>
              <a:endParaRPr lang="en-US" sz="24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552328" y="24788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85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68703" y="245379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91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49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92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55994" y="-32211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03</a:t>
              </a:r>
              <a:endParaRPr lang="en-US" sz="24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71283" y="18637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18812" y="83507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05</a:t>
              </a:r>
              <a:endParaRPr lang="en-US" sz="2400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357" y="157171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06</a:t>
              </a:r>
              <a:endParaRPr 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33381" y="238938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07</a:t>
              </a:r>
              <a:endParaRPr lang="en-US" sz="2400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64345" y="7893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35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957277" y="14652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36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05100" y="23580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37</a:t>
              </a:r>
              <a:endParaRPr lang="en-US" sz="24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345311" y="218629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59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26394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38</a:t>
              </a:r>
              <a:endParaRPr lang="en-US" sz="24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563648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6</a:t>
              </a:r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00902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75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00152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86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89140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08</a:t>
              </a:r>
              <a:endParaRPr lang="en-US" sz="24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205459" y="401805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09</a:t>
              </a:r>
              <a:endParaRPr lang="en-US" sz="24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920987" y="47901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10</a:t>
              </a:r>
              <a:endParaRPr lang="en-US" sz="2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02765" y="55201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71283" y="619874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12</a:t>
              </a:r>
              <a:endParaRPr lang="en-US" sz="2400" b="1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32243" y="669834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13</a:t>
              </a:r>
              <a:endParaRPr lang="en-US" sz="2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66912" y="7054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14</a:t>
              </a:r>
              <a:endParaRPr lang="en-US" sz="24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89906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15</a:t>
              </a:r>
              <a:endParaRPr lang="en-US" sz="24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270987" y="404817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39</a:t>
              </a:r>
              <a:endParaRPr lang="en-US" sz="24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930745" y="48747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40</a:t>
              </a:r>
              <a:endParaRPr lang="en-US" sz="24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45310" y="55756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41</a:t>
              </a:r>
              <a:endParaRPr lang="en-US" sz="24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530839" y="614531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42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73919" y="64609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43</a:t>
              </a:r>
              <a:endParaRPr lang="en-US" sz="2400" b="1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358187" y="416690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61</a:t>
              </a:r>
              <a:endParaRPr lang="en-US" sz="2400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715874" y="5046655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62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88258" y="557500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63</a:t>
              </a:r>
              <a:endParaRPr lang="en-US" sz="24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433512" y="4103618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76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25104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77</a:t>
              </a:r>
              <a:endParaRPr lang="en-US" sz="24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520492" y="389766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87</a:t>
              </a:r>
              <a:endParaRPr lang="en-US" sz="24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774003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90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3253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81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991505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68</a:t>
              </a:r>
              <a:endParaRPr lang="en-US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02385" y="21567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69</a:t>
              </a:r>
              <a:endParaRPr lang="en-US" sz="2400" b="1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91432" y="-3745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9</a:t>
              </a:r>
              <a:endParaRPr lang="en-US" sz="2400" b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629061" y="1467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28</a:t>
              </a:r>
              <a:endParaRPr lang="en-US" sz="24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078758" y="8165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27</a:t>
              </a:r>
              <a:endParaRPr lang="en-US" sz="2400" b="1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64880" y="152459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6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361942" y="22976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5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29923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384621" y="392155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3</a:t>
              </a:r>
              <a:endParaRPr lang="en-US" sz="2400" b="1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658530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2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051709" y="54562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1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98686" y="608416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0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55649" y="73634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16</a:t>
              </a:r>
              <a:endParaRPr lang="en-US" sz="2400" b="1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838833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17</a:t>
              </a:r>
              <a:endParaRPr lang="en-US" sz="2400" b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015409" y="70251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18</a:t>
              </a:r>
              <a:endParaRPr lang="en-US" sz="2400" b="1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73635" y="66069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19</a:t>
              </a:r>
              <a:endParaRPr lang="en-US" sz="2400" b="1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755649" y="656540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44</a:t>
              </a:r>
              <a:endParaRPr lang="en-US" sz="2400" b="1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33811" y="644496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45</a:t>
              </a:r>
              <a:endParaRPr lang="en-US" sz="2400" b="1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960018" y="608416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46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04854" y="55296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47</a:t>
              </a:r>
              <a:endParaRPr lang="en-US" sz="2400" b="1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633989" y="48253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48</a:t>
              </a:r>
              <a:endParaRPr lang="en-US" sz="2400" b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270598" y="400273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49</a:t>
              </a:r>
              <a:endParaRPr lang="en-US" sz="24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755649" y="57673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64</a:t>
              </a:r>
              <a:endParaRPr lang="en-US" sz="2400" b="1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747124" y="556224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65</a:t>
              </a:r>
              <a:endParaRPr lang="en-US" sz="2400" b="1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99696" y="497656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66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204853" y="41284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67</a:t>
              </a:r>
              <a:endParaRPr lang="en-US" sz="2400" b="1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13237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50</a:t>
              </a:r>
              <a:endParaRPr lang="en-US" sz="2400" b="1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97591" y="222951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51</a:t>
              </a:r>
              <a:endParaRPr lang="en-US" sz="2400" b="1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641719" y="14824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52</a:t>
              </a:r>
              <a:endParaRPr lang="en-US" sz="2400" b="1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217210" y="7392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53</a:t>
              </a:r>
              <a:endParaRPr lang="en-US" sz="2400" b="1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755649" y="494363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78</a:t>
              </a:r>
              <a:endParaRPr lang="en-US" sz="2400" b="1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128353" y="402013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80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818927" y="47127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79</a:t>
              </a:r>
              <a:endParaRPr lang="en-US" sz="2400" b="1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755649" y="412507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88</a:t>
              </a:r>
              <a:endParaRPr lang="en-US" sz="2400" b="1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031934" y="384713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89</a:t>
              </a:r>
              <a:endParaRPr lang="en-US" sz="2400" b="1" dirty="0"/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3829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78465" y="-1482581"/>
            <a:ext cx="10435070" cy="9823161"/>
            <a:chOff x="878465" y="-1482581"/>
            <a:chExt cx="10435070" cy="9823161"/>
          </a:xfrm>
        </p:grpSpPr>
        <p:pic>
          <p:nvPicPr>
            <p:cNvPr id="4" name="Picture 3" descr="https://images-na.ssl-images-amazon.com/images/I/71VYB7pCbqL._SL1001_.jpg">
              <a:extLst>
                <a:ext uri="{FF2B5EF4-FFF2-40B4-BE49-F238E27FC236}">
  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465" y="-1482581"/>
              <a:ext cx="10435070" cy="9823161"/>
            </a:xfrm>
            <a:prstGeom prst="rect">
              <a:avLst/>
            </a:prstGeom>
            <a:solidFill>
              <a:srgbClr val="FFFF00"/>
            </a:solidFill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755649" y="-10897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00</a:t>
              </a:r>
              <a:endParaRPr lang="en-US" sz="24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89507" y="-101460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30839" y="-74619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1687" y="-97703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31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3053" y="-71042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30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5649" y="-23083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32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38833" y="-12317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55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264" y="-12317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33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18215" y="20250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34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84500" y="198906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54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5649" y="53351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56</a:t>
              </a:r>
              <a:endParaRPr lang="en-US" sz="24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37731" y="76434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57</a:t>
              </a:r>
              <a:endParaRPr lang="en-US" sz="24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78663" y="133432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58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25006" y="7643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7</a:t>
              </a:r>
              <a:r>
                <a:rPr lang="en-US" sz="2400" b="1" smtClean="0"/>
                <a:t>1</a:t>
              </a:r>
              <a:endParaRPr lang="en-US" sz="24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32915" y="129674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70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55649" y="13924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72</a:t>
              </a:r>
              <a:endParaRPr lang="en-US" sz="2400" b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89506" y="161428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73</a:t>
              </a:r>
              <a:endParaRPr lang="en-US" sz="2400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54077" y="2297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74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838833" y="158424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83</a:t>
              </a:r>
              <a:endParaRPr lang="en-US" sz="24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3053" y="229760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82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55649" y="215678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84</a:t>
              </a:r>
              <a:endParaRPr lang="en-US" sz="24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552328" y="24788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85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68703" y="2453791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91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49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92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55994" y="-32211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03</a:t>
              </a:r>
              <a:endParaRPr lang="en-US" sz="24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71283" y="18637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18812" y="83507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05</a:t>
              </a:r>
              <a:endParaRPr lang="en-US" sz="2400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357" y="157171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06</a:t>
              </a:r>
              <a:endParaRPr 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33381" y="238938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07</a:t>
              </a:r>
              <a:endParaRPr lang="en-US" sz="2400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64345" y="7893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35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957277" y="14652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36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05100" y="23580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37</a:t>
              </a:r>
              <a:endParaRPr lang="en-US" sz="24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345311" y="218629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59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26394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38</a:t>
              </a:r>
              <a:endParaRPr lang="en-US" sz="24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563648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6</a:t>
              </a:r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0090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75</a:t>
              </a:r>
              <a:endParaRPr lang="en-US" sz="24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0015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86</a:t>
              </a:r>
              <a:endParaRPr lang="en-US" sz="2400" b="1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89140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08</a:t>
              </a:r>
              <a:endParaRPr lang="en-US" sz="24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205459" y="401805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09</a:t>
              </a:r>
              <a:endParaRPr lang="en-US" sz="24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920987" y="47901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10</a:t>
              </a:r>
              <a:endParaRPr lang="en-US" sz="2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02765" y="55201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71283" y="619874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12</a:t>
              </a:r>
              <a:endParaRPr lang="en-US" sz="2400" b="1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32243" y="669834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13</a:t>
              </a:r>
              <a:endParaRPr lang="en-US" sz="2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66912" y="7054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14</a:t>
              </a:r>
              <a:endParaRPr lang="en-US" sz="24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89906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15</a:t>
              </a:r>
              <a:endParaRPr lang="en-US" sz="24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270987" y="404817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39</a:t>
              </a:r>
              <a:endParaRPr lang="en-US" sz="24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930745" y="48747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40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45310" y="55756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41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530839" y="614531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42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73919" y="646092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43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358187" y="416690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61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715874" y="5046655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62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88258" y="557500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63</a:t>
              </a:r>
              <a:endParaRPr lang="en-US" sz="24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433512" y="4103618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76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25104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77</a:t>
              </a:r>
              <a:endParaRPr lang="en-US" sz="24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520492" y="389766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87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77400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90</a:t>
              </a:r>
              <a:endParaRPr lang="en-US" sz="24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325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81</a:t>
              </a:r>
              <a:endParaRPr lang="en-US" sz="24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991505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68</a:t>
              </a:r>
              <a:endParaRPr lang="en-US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02385" y="21567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69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91432" y="-3745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9</a:t>
              </a:r>
              <a:endParaRPr lang="en-US" sz="2400" b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629061" y="1467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28</a:t>
              </a:r>
              <a:endParaRPr lang="en-US" sz="24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078758" y="8165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27</a:t>
              </a:r>
              <a:endParaRPr lang="en-US" sz="2400" b="1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64880" y="152459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6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361942" y="22976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5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29923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384621" y="392155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3</a:t>
              </a:r>
              <a:endParaRPr lang="en-US" sz="2400" b="1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658530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2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051709" y="54562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1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98686" y="608416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0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55649" y="73634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16</a:t>
              </a:r>
              <a:endParaRPr lang="en-US" sz="2400" b="1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838833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17</a:t>
              </a:r>
              <a:endParaRPr lang="en-US" sz="2400" b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015409" y="70251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18</a:t>
              </a:r>
              <a:endParaRPr lang="en-US" sz="2400" b="1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73635" y="66069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19</a:t>
              </a:r>
              <a:endParaRPr lang="en-US" sz="2400" b="1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755649" y="656540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44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33811" y="6444968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45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960018" y="608416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46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04854" y="55296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47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633989" y="48253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48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270598" y="400273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49</a:t>
              </a:r>
              <a:endParaRPr lang="en-US" sz="24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755649" y="57673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64</a:t>
              </a:r>
              <a:endParaRPr lang="en-US" sz="2400" b="1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747124" y="556224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65</a:t>
              </a:r>
              <a:endParaRPr lang="en-US" sz="2400" b="1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99696" y="49765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66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204853" y="41284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67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13237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50</a:t>
              </a:r>
              <a:endParaRPr lang="en-US" sz="2400" b="1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97591" y="222951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51</a:t>
              </a:r>
              <a:endParaRPr lang="en-US" sz="2400" b="1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641719" y="14824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52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217210" y="7392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53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755649" y="494363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78</a:t>
              </a:r>
              <a:endParaRPr lang="en-US" sz="2400" b="1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128353" y="40201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80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818927" y="47127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79</a:t>
              </a:r>
              <a:endParaRPr lang="en-US" sz="2400" b="1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755649" y="412507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88</a:t>
              </a:r>
              <a:endParaRPr lang="en-US" sz="2400" b="1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031934" y="384713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89</a:t>
              </a:r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0166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78465" y="-1482581"/>
            <a:ext cx="10435070" cy="9823161"/>
            <a:chOff x="878465" y="-1482581"/>
            <a:chExt cx="10435070" cy="9823161"/>
          </a:xfrm>
        </p:grpSpPr>
        <p:pic>
          <p:nvPicPr>
            <p:cNvPr id="4" name="Picture 3" descr="https://images-na.ssl-images-amazon.com/images/I/71VYB7pCbqL._SL1001_.jpg">
              <a:extLst>
                <a:ext uri="{FF2B5EF4-FFF2-40B4-BE49-F238E27FC236}">
  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465" y="-1482581"/>
              <a:ext cx="10435070" cy="9823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755649" y="-10897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00</a:t>
              </a:r>
              <a:endParaRPr lang="en-US" sz="24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89507" y="-101460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30839" y="-74619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1687" y="-97703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31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3053" y="-71042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30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5649" y="-2308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32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38833" y="-12317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55</a:t>
              </a:r>
              <a:endParaRPr lang="en-US" sz="24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264" y="-12317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33</a:t>
              </a:r>
              <a:endParaRPr lang="en-US" sz="24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18215" y="2025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34</a:t>
              </a:r>
              <a:endParaRPr lang="en-US" sz="24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84500" y="19890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54</a:t>
              </a:r>
              <a:endParaRPr lang="en-US" sz="24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5649" y="53351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56</a:t>
              </a:r>
              <a:endParaRPr lang="en-US" sz="24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37731" y="76434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57</a:t>
              </a:r>
              <a:endParaRPr lang="en-US" sz="24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78663" y="133432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58</a:t>
              </a:r>
              <a:endParaRPr lang="en-US" sz="24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25006" y="7643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7</a:t>
              </a:r>
              <a:r>
                <a:rPr lang="en-US" sz="2400" b="1" smtClean="0"/>
                <a:t>1</a:t>
              </a:r>
              <a:endParaRPr lang="en-US" sz="24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32915" y="129674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70</a:t>
              </a:r>
              <a:endParaRPr lang="en-US" sz="24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55649" y="13924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72</a:t>
              </a:r>
              <a:endParaRPr lang="en-US" sz="2400" b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89506" y="161428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73</a:t>
              </a:r>
              <a:endParaRPr lang="en-US" sz="2400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54077" y="2297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74</a:t>
              </a:r>
              <a:endParaRPr lang="en-US" sz="2400" b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838833" y="158424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83</a:t>
              </a:r>
              <a:endParaRPr lang="en-US" sz="24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3053" y="22976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82</a:t>
              </a:r>
              <a:endParaRPr lang="en-US" sz="24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55649" y="215678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84</a:t>
              </a:r>
              <a:endParaRPr lang="en-US" sz="24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552328" y="24788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85</a:t>
              </a:r>
              <a:endParaRPr lang="en-US" sz="24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68703" y="245379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91</a:t>
              </a:r>
              <a:endParaRPr lang="en-US" sz="24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49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92</a:t>
              </a:r>
              <a:endParaRPr lang="en-US" sz="24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55994" y="-32211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03</a:t>
              </a:r>
              <a:endParaRPr lang="en-US" sz="24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71283" y="18637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18812" y="83507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05</a:t>
              </a:r>
              <a:endParaRPr lang="en-US" sz="2400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357" y="157171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06</a:t>
              </a:r>
              <a:endParaRPr 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33381" y="238938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07</a:t>
              </a:r>
              <a:endParaRPr lang="en-US" sz="2400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64345" y="7893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35</a:t>
              </a:r>
              <a:endParaRPr lang="en-US" sz="2400" b="1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957277" y="14652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36</a:t>
              </a:r>
              <a:endParaRPr lang="en-US" sz="2400" b="1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05100" y="23580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37</a:t>
              </a:r>
              <a:endParaRPr lang="en-US" sz="24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345311" y="218629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59</a:t>
              </a:r>
              <a:endParaRPr lang="en-US" sz="2400" b="1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26394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38</a:t>
              </a:r>
              <a:endParaRPr lang="en-US" sz="24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563648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6</a:t>
              </a:r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0090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75</a:t>
              </a:r>
              <a:endParaRPr lang="en-US" sz="24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0015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86</a:t>
              </a:r>
              <a:endParaRPr lang="en-US" sz="2400" b="1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89140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08</a:t>
              </a:r>
              <a:endParaRPr lang="en-US" sz="24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205459" y="401805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09</a:t>
              </a:r>
              <a:endParaRPr lang="en-US" sz="24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920987" y="47901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10</a:t>
              </a:r>
              <a:endParaRPr lang="en-US" sz="2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02765" y="55201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71283" y="619874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12</a:t>
              </a:r>
              <a:endParaRPr lang="en-US" sz="2400" b="1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32243" y="669834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13</a:t>
              </a:r>
              <a:endParaRPr lang="en-US" sz="2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66912" y="7054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14</a:t>
              </a:r>
              <a:endParaRPr lang="en-US" sz="24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89906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15</a:t>
              </a:r>
              <a:endParaRPr lang="en-US" sz="24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270987" y="404817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39</a:t>
              </a:r>
              <a:endParaRPr lang="en-US" sz="24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930745" y="48747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40</a:t>
              </a:r>
              <a:endParaRPr lang="en-US" sz="24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45310" y="55756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41</a:t>
              </a:r>
              <a:endParaRPr lang="en-US" sz="24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530839" y="614531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42</a:t>
              </a:r>
              <a:endParaRPr lang="en-US" sz="24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73919" y="64609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43</a:t>
              </a:r>
              <a:endParaRPr lang="en-US" sz="2400" b="1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358187" y="416690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61</a:t>
              </a:r>
              <a:endParaRPr lang="en-US" sz="2400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715874" y="504665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62</a:t>
              </a:r>
              <a:endParaRPr lang="en-US" sz="2400" b="1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88258" y="557500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63</a:t>
              </a:r>
              <a:endParaRPr lang="en-US" sz="24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433512" y="410361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76</a:t>
              </a:r>
              <a:endParaRPr lang="en-US" sz="24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25104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77</a:t>
              </a:r>
              <a:endParaRPr lang="en-US" sz="24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520492" y="389766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87</a:t>
              </a:r>
              <a:endParaRPr lang="en-US" sz="24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77400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90</a:t>
              </a:r>
              <a:endParaRPr lang="en-US" sz="24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325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81</a:t>
              </a:r>
              <a:endParaRPr lang="en-US" sz="24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991505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68</a:t>
              </a:r>
              <a:endParaRPr lang="en-US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02385" y="21567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69</a:t>
              </a:r>
              <a:endParaRPr lang="en-US" sz="2400" b="1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91432" y="-3745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9</a:t>
              </a:r>
              <a:endParaRPr lang="en-US" sz="2400" b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629061" y="1467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28</a:t>
              </a:r>
              <a:endParaRPr lang="en-US" sz="24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078758" y="8165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27</a:t>
              </a:r>
              <a:endParaRPr lang="en-US" sz="2400" b="1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64880" y="152459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6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361942" y="22976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5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29923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384621" y="392155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3</a:t>
              </a:r>
              <a:endParaRPr lang="en-US" sz="2400" b="1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658530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2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051709" y="54562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1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98686" y="608416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0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55649" y="73634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16</a:t>
              </a:r>
              <a:endParaRPr lang="en-US" sz="2400" b="1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838833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17</a:t>
              </a:r>
              <a:endParaRPr lang="en-US" sz="2400" b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015409" y="70251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18</a:t>
              </a:r>
              <a:endParaRPr lang="en-US" sz="2400" b="1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73635" y="66069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19</a:t>
              </a:r>
              <a:endParaRPr lang="en-US" sz="2400" b="1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755649" y="656540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44</a:t>
              </a:r>
              <a:endParaRPr lang="en-US" sz="2400" b="1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33811" y="644496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45</a:t>
              </a:r>
              <a:endParaRPr lang="en-US" sz="2400" b="1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960018" y="60841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46</a:t>
              </a:r>
              <a:endParaRPr lang="en-US" sz="2400" b="1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04854" y="55296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47</a:t>
              </a:r>
              <a:endParaRPr lang="en-US" sz="2400" b="1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633989" y="48253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48</a:t>
              </a:r>
              <a:endParaRPr lang="en-US" sz="2400" b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270598" y="400273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49</a:t>
              </a:r>
              <a:endParaRPr lang="en-US" sz="24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755649" y="57673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64</a:t>
              </a:r>
              <a:endParaRPr lang="en-US" sz="2400" b="1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747124" y="556224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65</a:t>
              </a:r>
              <a:endParaRPr lang="en-US" sz="2400" b="1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99696" y="49765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66</a:t>
              </a:r>
              <a:endParaRPr lang="en-US" sz="2400" b="1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204853" y="41284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67</a:t>
              </a:r>
              <a:endParaRPr lang="en-US" sz="2400" b="1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13237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50</a:t>
              </a:r>
              <a:endParaRPr lang="en-US" sz="2400" b="1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97591" y="222951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51</a:t>
              </a:r>
              <a:endParaRPr lang="en-US" sz="2400" b="1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641719" y="14824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52</a:t>
              </a:r>
              <a:endParaRPr lang="en-US" sz="2400" b="1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217210" y="7392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53</a:t>
              </a:r>
              <a:endParaRPr lang="en-US" sz="2400" b="1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755649" y="494363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78</a:t>
              </a:r>
              <a:endParaRPr lang="en-US" sz="2400" b="1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128353" y="40201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80</a:t>
              </a:r>
              <a:endParaRPr lang="en-US" sz="2400" b="1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818927" y="47127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79</a:t>
              </a:r>
              <a:endParaRPr lang="en-US" sz="2400" b="1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755649" y="412507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88</a:t>
              </a:r>
              <a:endParaRPr lang="en-US" sz="2400" b="1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031934" y="384713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89</a:t>
              </a:r>
              <a:endParaRPr lang="en-US" sz="2400" b="1" dirty="0"/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30201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78465" y="-1482581"/>
            <a:ext cx="10435070" cy="9823161"/>
            <a:chOff x="878465" y="-1482581"/>
            <a:chExt cx="10435070" cy="9823161"/>
          </a:xfrm>
        </p:grpSpPr>
        <p:pic>
          <p:nvPicPr>
            <p:cNvPr id="4" name="Picture 3" descr="https://images-na.ssl-images-amazon.com/images/I/71VYB7pCbqL._SL1001_.jpg">
              <a:extLst>
                <a:ext uri="{FF2B5EF4-FFF2-40B4-BE49-F238E27FC236}">
  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465" y="-1482581"/>
              <a:ext cx="10435070" cy="9823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755649" y="-10897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00</a:t>
              </a:r>
              <a:endParaRPr lang="en-US" sz="24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89507" y="-101460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30839" y="-74619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1687" y="-97703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31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3053" y="-71042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30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5649" y="-2308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32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38833" y="-12317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55</a:t>
              </a:r>
              <a:endParaRPr lang="en-US" sz="24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264" y="-12317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33</a:t>
              </a:r>
              <a:endParaRPr lang="en-US" sz="24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18215" y="2025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34</a:t>
              </a:r>
              <a:endParaRPr lang="en-US" sz="24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84500" y="19890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54</a:t>
              </a:r>
              <a:endParaRPr lang="en-US" sz="24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5649" y="53351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56</a:t>
              </a:r>
              <a:endParaRPr lang="en-US" sz="24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37731" y="76434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57</a:t>
              </a:r>
              <a:endParaRPr lang="en-US" sz="24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78663" y="133432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58</a:t>
              </a:r>
              <a:endParaRPr lang="en-US" sz="24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25006" y="7643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7</a:t>
              </a:r>
              <a:r>
                <a:rPr lang="en-US" sz="2400" b="1" smtClean="0"/>
                <a:t>1</a:t>
              </a:r>
              <a:endParaRPr lang="en-US" sz="24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32915" y="129674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70</a:t>
              </a:r>
              <a:endParaRPr lang="en-US" sz="24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55649" y="13924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72</a:t>
              </a:r>
              <a:endParaRPr lang="en-US" sz="2400" b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89506" y="161428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73</a:t>
              </a:r>
              <a:endParaRPr lang="en-US" sz="2400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54077" y="2297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74</a:t>
              </a:r>
              <a:endParaRPr lang="en-US" sz="2400" b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838833" y="158424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83</a:t>
              </a:r>
              <a:endParaRPr lang="en-US" sz="24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3053" y="22976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82</a:t>
              </a:r>
              <a:endParaRPr lang="en-US" sz="24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55649" y="215678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84</a:t>
              </a:r>
              <a:endParaRPr lang="en-US" sz="24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552328" y="24788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85</a:t>
              </a:r>
              <a:endParaRPr lang="en-US" sz="24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68703" y="245379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91</a:t>
              </a:r>
              <a:endParaRPr lang="en-US" sz="24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49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92</a:t>
              </a:r>
              <a:endParaRPr lang="en-US" sz="24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55994" y="-32211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03</a:t>
              </a:r>
              <a:endParaRPr lang="en-US" sz="24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71283" y="18637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18812" y="83507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05</a:t>
              </a:r>
              <a:endParaRPr lang="en-US" sz="2400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357" y="157171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06</a:t>
              </a:r>
              <a:endParaRPr 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33381" y="238938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07</a:t>
              </a:r>
              <a:endParaRPr lang="en-US" sz="2400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64345" y="7893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35</a:t>
              </a:r>
              <a:endParaRPr lang="en-US" sz="2400" b="1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957277" y="14652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36</a:t>
              </a:r>
              <a:endParaRPr lang="en-US" sz="2400" b="1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05100" y="23580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37</a:t>
              </a:r>
              <a:endParaRPr lang="en-US" sz="24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345311" y="218629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59</a:t>
              </a:r>
              <a:endParaRPr lang="en-US" sz="2400" b="1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26394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38</a:t>
              </a:r>
              <a:endParaRPr lang="en-US" sz="24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563648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6</a:t>
              </a:r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0090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75</a:t>
              </a:r>
              <a:endParaRPr lang="en-US" sz="24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0015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86</a:t>
              </a:r>
              <a:endParaRPr lang="en-US" sz="2400" b="1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89140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08</a:t>
              </a:r>
              <a:endParaRPr lang="en-US" sz="24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205459" y="401805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09</a:t>
              </a:r>
              <a:endParaRPr lang="en-US" sz="24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920987" y="47901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10</a:t>
              </a:r>
              <a:endParaRPr lang="en-US" sz="2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02765" y="55201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71283" y="619874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12</a:t>
              </a:r>
              <a:endParaRPr lang="en-US" sz="2400" b="1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32243" y="669834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13</a:t>
              </a:r>
              <a:endParaRPr lang="en-US" sz="2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66912" y="7054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14</a:t>
              </a:r>
              <a:endParaRPr lang="en-US" sz="24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89906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15</a:t>
              </a:r>
              <a:endParaRPr lang="en-US" sz="24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270987" y="404817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39</a:t>
              </a:r>
              <a:endParaRPr lang="en-US" sz="24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930745" y="48747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40</a:t>
              </a:r>
              <a:endParaRPr lang="en-US" sz="24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45310" y="55756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41</a:t>
              </a:r>
              <a:endParaRPr lang="en-US" sz="24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530839" y="614531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42</a:t>
              </a:r>
              <a:endParaRPr lang="en-US" sz="24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73919" y="64609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43</a:t>
              </a:r>
              <a:endParaRPr lang="en-US" sz="2400" b="1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358187" y="416690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61</a:t>
              </a:r>
              <a:endParaRPr lang="en-US" sz="2400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715874" y="504665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62</a:t>
              </a:r>
              <a:endParaRPr lang="en-US" sz="2400" b="1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88258" y="557500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63</a:t>
              </a:r>
              <a:endParaRPr lang="en-US" sz="24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433512" y="410361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76</a:t>
              </a:r>
              <a:endParaRPr lang="en-US" sz="24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25104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77</a:t>
              </a:r>
              <a:endParaRPr lang="en-US" sz="24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520492" y="389766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87</a:t>
              </a:r>
              <a:endParaRPr lang="en-US" sz="24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77400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90</a:t>
              </a:r>
              <a:endParaRPr lang="en-US" sz="24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325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81</a:t>
              </a:r>
              <a:endParaRPr lang="en-US" sz="24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991505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68</a:t>
              </a:r>
              <a:endParaRPr lang="en-US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02385" y="21567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69</a:t>
              </a:r>
              <a:endParaRPr lang="en-US" sz="2400" b="1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91432" y="-3745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9</a:t>
              </a:r>
              <a:endParaRPr lang="en-US" sz="2400" b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629061" y="1467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28</a:t>
              </a:r>
              <a:endParaRPr lang="en-US" sz="24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078758" y="8165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27</a:t>
              </a:r>
              <a:endParaRPr lang="en-US" sz="2400" b="1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64880" y="152459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6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361942" y="22976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5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29923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384621" y="392155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3</a:t>
              </a:r>
              <a:endParaRPr lang="en-US" sz="2400" b="1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658530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2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051709" y="54562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1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98686" y="608416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0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55649" y="73634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16</a:t>
              </a:r>
              <a:endParaRPr lang="en-US" sz="2400" b="1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838833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17</a:t>
              </a:r>
              <a:endParaRPr lang="en-US" sz="2400" b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015409" y="70251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18</a:t>
              </a:r>
              <a:endParaRPr lang="en-US" sz="2400" b="1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73635" y="66069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19</a:t>
              </a:r>
              <a:endParaRPr lang="en-US" sz="2400" b="1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755649" y="656540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44</a:t>
              </a:r>
              <a:endParaRPr lang="en-US" sz="2400" b="1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33811" y="644496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45</a:t>
              </a:r>
              <a:endParaRPr lang="en-US" sz="2400" b="1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960018" y="60841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46</a:t>
              </a:r>
              <a:endParaRPr lang="en-US" sz="2400" b="1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04854" y="55296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47</a:t>
              </a:r>
              <a:endParaRPr lang="en-US" sz="2400" b="1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633989" y="48253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48</a:t>
              </a:r>
              <a:endParaRPr lang="en-US" sz="2400" b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270598" y="400273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49</a:t>
              </a:r>
              <a:endParaRPr lang="en-US" sz="24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755649" y="57673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64</a:t>
              </a:r>
              <a:endParaRPr lang="en-US" sz="2400" b="1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747124" y="556224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65</a:t>
              </a:r>
              <a:endParaRPr lang="en-US" sz="2400" b="1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99696" y="49765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66</a:t>
              </a:r>
              <a:endParaRPr lang="en-US" sz="2400" b="1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204853" y="41284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67</a:t>
              </a:r>
              <a:endParaRPr lang="en-US" sz="2400" b="1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13237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50</a:t>
              </a:r>
              <a:endParaRPr lang="en-US" sz="2400" b="1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97591" y="222951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51</a:t>
              </a:r>
              <a:endParaRPr lang="en-US" sz="2400" b="1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641719" y="14824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52</a:t>
              </a:r>
              <a:endParaRPr lang="en-US" sz="2400" b="1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217210" y="7392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53</a:t>
              </a:r>
              <a:endParaRPr lang="en-US" sz="2400" b="1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755649" y="494363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78</a:t>
              </a:r>
              <a:endParaRPr lang="en-US" sz="2400" b="1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128353" y="40201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80</a:t>
              </a:r>
              <a:endParaRPr lang="en-US" sz="2400" b="1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818927" y="47127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79</a:t>
              </a:r>
              <a:endParaRPr lang="en-US" sz="2400" b="1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755649" y="412507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88</a:t>
              </a:r>
              <a:endParaRPr lang="en-US" sz="2400" b="1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031934" y="384713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89</a:t>
              </a:r>
              <a:endParaRPr lang="en-US" sz="2400" b="1" dirty="0"/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03028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349" y="0"/>
            <a:ext cx="728330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68528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ttps://images-na.ssl-images-amazon.com/images/I/71VYB7pCbqL._SL1001_.jpg">
            <a:extLst>
              <a:ext uri="{FF2B5EF4-FFF2-40B4-BE49-F238E27FC236}">
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465" y="-1482581"/>
            <a:ext cx="10435070" cy="9823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55649" y="-108976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00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89507" y="-101460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01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30839" y="-74619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31687" y="-97703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03053" y="-71042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30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55649" y="-23083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38833" y="-12317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32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35264" y="-12317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18215" y="20250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84500" y="198906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55649" y="53351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37731" y="76434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78663" y="133432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25006" y="7643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7</a:t>
            </a:r>
            <a:r>
              <a:rPr lang="en-US" sz="2400" b="1" smtClean="0">
                <a:solidFill>
                  <a:srgbClr val="0070C0"/>
                </a:solidFill>
              </a:rPr>
              <a:t>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832915" y="129674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755649" y="13924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83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89506" y="161428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8</a:t>
            </a:r>
            <a:r>
              <a:rPr lang="en-US" sz="24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454077" y="229760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81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38833" y="158424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</a:t>
            </a:r>
            <a:r>
              <a:rPr lang="en-US" sz="24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103053" y="229760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755649" y="215678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84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552328" y="24788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85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068703" y="245379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91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755649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92</a:t>
            </a:r>
            <a:endParaRPr lang="en-US" sz="24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8255994" y="-32211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03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971283" y="18637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518812" y="83507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964357" y="157171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233381" y="2389386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364345" y="78939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957277" y="146523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51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305100" y="23580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50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45311" y="218629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426394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563648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6</a:t>
            </a:r>
            <a:r>
              <a:rPr lang="en-US" sz="2400" b="1" dirty="0" smtClean="0">
                <a:solidFill>
                  <a:srgbClr val="0070C0"/>
                </a:solidFill>
              </a:rPr>
              <a:t>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700902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800152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86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289140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08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0205459" y="401805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09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920987" y="47901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502765" y="552019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1</a:t>
            </a:r>
            <a:r>
              <a:rPr lang="en-US" sz="2400" b="1" dirty="0" smtClean="0">
                <a:solidFill>
                  <a:srgbClr val="0070C0"/>
                </a:solidFill>
              </a:rPr>
              <a:t>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971283" y="619874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12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8232243" y="669834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466912" y="705460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14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589906" y="727735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15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70987" y="404817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930745" y="487471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47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345310" y="557568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46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530839" y="614531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45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673919" y="646092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44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8358187" y="416690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715874" y="504665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62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788258" y="557500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433512" y="410361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725104" y="474261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6520492" y="389766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87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77400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90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87325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74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2991505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202385" y="215678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69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291432" y="-37458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</a:rPr>
              <a:t>2</a:t>
            </a:r>
            <a:r>
              <a:rPr lang="en-US" sz="2400" b="1" smtClean="0">
                <a:solidFill>
                  <a:srgbClr val="0070C0"/>
                </a:solidFill>
              </a:rPr>
              <a:t>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2629061" y="14673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078758" y="81652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27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664880" y="152459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</a:t>
            </a:r>
            <a:r>
              <a:rPr lang="en-US" sz="2400" b="1" dirty="0">
                <a:solidFill>
                  <a:srgbClr val="0070C0"/>
                </a:solidFill>
              </a:rPr>
              <a:t>6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361942" y="229760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</a:t>
            </a:r>
            <a:r>
              <a:rPr lang="en-US" sz="2400" b="1" dirty="0">
                <a:solidFill>
                  <a:srgbClr val="0070C0"/>
                </a:solidFill>
              </a:rPr>
              <a:t>5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29923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</a:t>
            </a:r>
            <a:r>
              <a:rPr lang="en-US" sz="2400" b="1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1384621" y="392155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2</a:t>
            </a:r>
            <a:r>
              <a:rPr lang="en-US" sz="2400" b="1" smtClean="0">
                <a:solidFill>
                  <a:srgbClr val="FF0000"/>
                </a:solidFill>
              </a:rPr>
              <a:t>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658530" y="474261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r>
              <a:rPr lang="en-US" sz="24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2051709" y="545620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r>
              <a:rPr lang="en-US" sz="24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598686" y="608416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r>
              <a:rPr lang="en-US" sz="2400" b="1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755649" y="736342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16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838833" y="727735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17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015409" y="702518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18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273635" y="660698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19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755649" y="656540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4833811" y="644496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960018" y="608416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41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204854" y="552969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40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2633989" y="482532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39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2270598" y="400273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38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5755649" y="57673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64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747124" y="556224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65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3799696" y="497656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66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204853" y="412849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67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213237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37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2297591" y="222951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36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2641719" y="148248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35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3217210" y="73928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34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755649" y="494363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128353" y="402013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4818927" y="471279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5755649" y="412507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88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031934" y="3847136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89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10905064" y="1983294"/>
            <a:ext cx="12736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smtClean="0"/>
              <a:t>Phys A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39158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349" y="0"/>
            <a:ext cx="7283302" cy="6858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905064" y="1983294"/>
            <a:ext cx="12736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smtClean="0"/>
              <a:t>Phys A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63375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ttps://images-na.ssl-images-amazon.com/images/I/71VYB7pCbqL._SL1001_.jpg">
            <a:extLst>
              <a:ext uri="{FF2B5EF4-FFF2-40B4-BE49-F238E27FC236}">
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465" y="-1482581"/>
            <a:ext cx="10435070" cy="9823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55649" y="-108976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00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89507" y="-101460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01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30839" y="-74619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31687" y="-97703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03053" y="-71042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30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755649" y="-23083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32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38833" y="-12317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35264" y="-12317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18215" y="20250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84500" y="198906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34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55649" y="53351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37731" y="76434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78663" y="133432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25006" y="7643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7</a:t>
            </a:r>
            <a:r>
              <a:rPr lang="en-US" sz="2400" b="1" smtClean="0">
                <a:solidFill>
                  <a:srgbClr val="0070C0"/>
                </a:solidFill>
              </a:rPr>
              <a:t>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832915" y="129674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755649" y="13924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89506" y="161428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8</a:t>
            </a:r>
            <a:r>
              <a:rPr lang="en-US" sz="2400" b="1" dirty="0" smtClean="0">
                <a:solidFill>
                  <a:srgbClr val="FF0000"/>
                </a:solidFill>
              </a:rPr>
              <a:t>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454077" y="229760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82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38833" y="158424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7</a:t>
            </a:r>
            <a:r>
              <a:rPr lang="en-US" sz="2400" b="1" dirty="0" smtClean="0">
                <a:solidFill>
                  <a:srgbClr val="0070C0"/>
                </a:solidFill>
              </a:rPr>
              <a:t>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103053" y="229760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74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755649" y="215678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84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552328" y="24788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85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068703" y="245379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91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755649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92</a:t>
            </a:r>
            <a:endParaRPr lang="en-US" sz="24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8255994" y="-32211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03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971283" y="18637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518812" y="83507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964357" y="157171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233381" y="2389386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07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364345" y="78939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957277" y="146523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305100" y="23580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51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45311" y="218629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59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426394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50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563648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6</a:t>
            </a:r>
            <a:r>
              <a:rPr lang="en-US" sz="2400" b="1" dirty="0" smtClean="0">
                <a:solidFill>
                  <a:srgbClr val="0070C0"/>
                </a:solidFill>
              </a:rPr>
              <a:t>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700902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800152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86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289140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08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0205459" y="401805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09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920987" y="479014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502765" y="552019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1</a:t>
            </a:r>
            <a:r>
              <a:rPr lang="en-US" sz="2400" b="1" dirty="0" smtClean="0">
                <a:solidFill>
                  <a:srgbClr val="0070C0"/>
                </a:solidFill>
              </a:rPr>
              <a:t>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971283" y="619874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12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8232243" y="669834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466912" y="705460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14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589906" y="727735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15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70987" y="404817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49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930745" y="487471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345310" y="557568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47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530839" y="614531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46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673919" y="646092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45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8358187" y="416690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61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715874" y="504665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62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788258" y="557500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63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433512" y="410361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725104" y="474261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6520492" y="389766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87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77400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90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87325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75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2991505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68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202385" y="215678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69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291432" y="-37458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</a:rPr>
              <a:t>2</a:t>
            </a:r>
            <a:r>
              <a:rPr lang="en-US" sz="2400" b="1" smtClean="0">
                <a:solidFill>
                  <a:srgbClr val="0070C0"/>
                </a:solidFill>
              </a:rPr>
              <a:t>9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2629061" y="14673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078758" y="81652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27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664880" y="152459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</a:t>
            </a:r>
            <a:r>
              <a:rPr lang="en-US" sz="2400" b="1" dirty="0">
                <a:solidFill>
                  <a:srgbClr val="0070C0"/>
                </a:solidFill>
              </a:rPr>
              <a:t>6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361942" y="229760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</a:t>
            </a:r>
            <a:r>
              <a:rPr lang="en-US" sz="2400" b="1" dirty="0">
                <a:solidFill>
                  <a:srgbClr val="0070C0"/>
                </a:solidFill>
              </a:rPr>
              <a:t>5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29923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2</a:t>
            </a:r>
            <a:r>
              <a:rPr lang="en-US" sz="2400" b="1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1384621" y="392155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2</a:t>
            </a:r>
            <a:r>
              <a:rPr lang="en-US" sz="2400" b="1" smtClean="0">
                <a:solidFill>
                  <a:srgbClr val="FF0000"/>
                </a:solidFill>
              </a:rPr>
              <a:t>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658530" y="474261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r>
              <a:rPr lang="en-US" sz="24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2051709" y="5456201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r>
              <a:rPr lang="en-US" sz="24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598686" y="608416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r>
              <a:rPr lang="en-US" sz="2400" b="1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755649" y="736342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16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838833" y="727735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17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015409" y="702518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18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273635" y="6606982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19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755649" y="656540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</a:t>
            </a:r>
            <a:r>
              <a:rPr lang="en-US" sz="2400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4833811" y="6444968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43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960018" y="608416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204854" y="552969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41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2633989" y="482532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4</a:t>
            </a:r>
            <a:r>
              <a:rPr lang="en-US" sz="2400" b="1" dirty="0" smtClean="0">
                <a:solidFill>
                  <a:srgbClr val="FF0000"/>
                </a:solidFill>
              </a:rPr>
              <a:t>0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2270598" y="400273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39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5755649" y="57673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FF0000"/>
                </a:solidFill>
              </a:rPr>
              <a:t>64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747124" y="556224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65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3799696" y="497656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66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204853" y="412849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67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2132373" y="3168584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38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2297591" y="2229515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37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2641719" y="148248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36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3217210" y="739289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35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755649" y="494363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128353" y="4020133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76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4818927" y="4712797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77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5755649" y="4125070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88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031934" y="3847136"/>
            <a:ext cx="4956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89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10905064" y="1983294"/>
            <a:ext cx="12736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Phys B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365065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349" y="0"/>
            <a:ext cx="728330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905064" y="1983294"/>
            <a:ext cx="12736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smtClean="0"/>
              <a:t>Phys B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29449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439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78465" y="-1482581"/>
            <a:ext cx="10435070" cy="9823161"/>
            <a:chOff x="878465" y="-1482581"/>
            <a:chExt cx="10435070" cy="9823161"/>
          </a:xfrm>
        </p:grpSpPr>
        <p:pic>
          <p:nvPicPr>
            <p:cNvPr id="4" name="Picture 3" descr="https://images-na.ssl-images-amazon.com/images/I/71VYB7pCbqL._SL1001_.jpg">
              <a:extLst>
                <a:ext uri="{FF2B5EF4-FFF2-40B4-BE49-F238E27FC236}">
  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465" y="-1482581"/>
              <a:ext cx="10435070" cy="9823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755649" y="-10897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00</a:t>
              </a:r>
              <a:endParaRPr lang="en-US" sz="24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89507" y="-101460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30839" y="-74619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1687" y="-97703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31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3053" y="-71042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30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5649" y="-2308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32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38833" y="-12317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55</a:t>
              </a:r>
              <a:endParaRPr lang="en-US" sz="24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264" y="-12317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33</a:t>
              </a:r>
              <a:endParaRPr lang="en-US" sz="24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18215" y="2025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34</a:t>
              </a:r>
              <a:endParaRPr lang="en-US" sz="24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84500" y="19890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54</a:t>
              </a:r>
              <a:endParaRPr lang="en-US" sz="24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5649" y="53351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56</a:t>
              </a:r>
              <a:endParaRPr lang="en-US" sz="24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37731" y="76434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57</a:t>
              </a:r>
              <a:endParaRPr lang="en-US" sz="24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78663" y="133432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58</a:t>
              </a:r>
              <a:endParaRPr lang="en-US" sz="24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25006" y="7643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7</a:t>
              </a:r>
              <a:r>
                <a:rPr lang="en-US" sz="2400" b="1" smtClean="0"/>
                <a:t>1</a:t>
              </a:r>
              <a:endParaRPr lang="en-US" sz="24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32915" y="129674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70</a:t>
              </a:r>
              <a:endParaRPr lang="en-US" sz="24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55649" y="13924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72</a:t>
              </a:r>
              <a:endParaRPr lang="en-US" sz="2400" b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89506" y="161428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73</a:t>
              </a:r>
              <a:endParaRPr lang="en-US" sz="2400" b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54077" y="2297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74</a:t>
              </a:r>
              <a:endParaRPr lang="en-US" sz="2400" b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838833" y="158424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83</a:t>
              </a:r>
              <a:endParaRPr lang="en-US" sz="24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3053" y="22976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82</a:t>
              </a:r>
              <a:endParaRPr lang="en-US" sz="24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55649" y="215678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84</a:t>
              </a:r>
              <a:endParaRPr lang="en-US" sz="24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552328" y="24788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85</a:t>
              </a:r>
              <a:endParaRPr lang="en-US" sz="24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68703" y="245379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91</a:t>
              </a:r>
              <a:endParaRPr lang="en-US" sz="24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49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92</a:t>
              </a:r>
              <a:endParaRPr lang="en-US" sz="24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55994" y="-32211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03</a:t>
              </a:r>
              <a:endParaRPr lang="en-US" sz="24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71283" y="18637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18812" y="83507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05</a:t>
              </a:r>
              <a:endParaRPr lang="en-US" sz="2400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357" y="157171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06</a:t>
              </a:r>
              <a:endParaRPr 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33381" y="238938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07</a:t>
              </a:r>
              <a:endParaRPr lang="en-US" sz="2400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64345" y="7893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35</a:t>
              </a:r>
              <a:endParaRPr lang="en-US" sz="2400" b="1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957277" y="14652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36</a:t>
              </a:r>
              <a:endParaRPr lang="en-US" sz="2400" b="1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05100" y="23580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37</a:t>
              </a:r>
              <a:endParaRPr lang="en-US" sz="24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345311" y="218629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59</a:t>
              </a:r>
              <a:endParaRPr lang="en-US" sz="2400" b="1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26394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38</a:t>
              </a:r>
              <a:endParaRPr lang="en-US" sz="24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563648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6</a:t>
              </a:r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0090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75</a:t>
              </a:r>
              <a:endParaRPr lang="en-US" sz="24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0015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86</a:t>
              </a:r>
              <a:endParaRPr lang="en-US" sz="2400" b="1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89140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08</a:t>
              </a:r>
              <a:endParaRPr lang="en-US" sz="24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205459" y="401805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09</a:t>
              </a:r>
              <a:endParaRPr lang="en-US" sz="24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920987" y="47901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10</a:t>
              </a:r>
              <a:endParaRPr lang="en-US" sz="2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02765" y="55201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71283" y="619874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12</a:t>
              </a:r>
              <a:endParaRPr lang="en-US" sz="2400" b="1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32243" y="669834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13</a:t>
              </a:r>
              <a:endParaRPr lang="en-US" sz="2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66912" y="7054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14</a:t>
              </a:r>
              <a:endParaRPr lang="en-US" sz="24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89906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15</a:t>
              </a:r>
              <a:endParaRPr lang="en-US" sz="24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270987" y="404817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39</a:t>
              </a:r>
              <a:endParaRPr lang="en-US" sz="24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930745" y="48747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40</a:t>
              </a:r>
              <a:endParaRPr lang="en-US" sz="24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45310" y="55756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41</a:t>
              </a:r>
              <a:endParaRPr lang="en-US" sz="24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530839" y="614531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42</a:t>
              </a:r>
              <a:endParaRPr lang="en-US" sz="24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73919" y="64609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43</a:t>
              </a:r>
              <a:endParaRPr lang="en-US" sz="2400" b="1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358187" y="416690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61</a:t>
              </a:r>
              <a:endParaRPr lang="en-US" sz="2400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715874" y="504665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62</a:t>
              </a:r>
              <a:endParaRPr lang="en-US" sz="2400" b="1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88258" y="557500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63</a:t>
              </a:r>
              <a:endParaRPr lang="en-US" sz="24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433512" y="410361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76</a:t>
              </a:r>
              <a:endParaRPr lang="en-US" sz="24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25104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77</a:t>
              </a:r>
              <a:endParaRPr lang="en-US" sz="24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520492" y="389766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87</a:t>
              </a:r>
              <a:endParaRPr lang="en-US" sz="24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77400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90</a:t>
              </a:r>
              <a:endParaRPr lang="en-US" sz="24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325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81</a:t>
              </a:r>
              <a:endParaRPr lang="en-US" sz="24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991505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68</a:t>
              </a:r>
              <a:endParaRPr lang="en-US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02385" y="21567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69</a:t>
              </a:r>
              <a:endParaRPr lang="en-US" sz="2400" b="1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91432" y="-3745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9</a:t>
              </a:r>
              <a:endParaRPr lang="en-US" sz="2400" b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629061" y="1467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28</a:t>
              </a:r>
              <a:endParaRPr lang="en-US" sz="24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078758" y="8165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27</a:t>
              </a:r>
              <a:endParaRPr lang="en-US" sz="2400" b="1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64880" y="152459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6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361942" y="22976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5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29923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384621" y="392155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3</a:t>
              </a:r>
              <a:endParaRPr lang="en-US" sz="2400" b="1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658530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2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051709" y="54562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1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98686" y="608416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0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55649" y="73634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16</a:t>
              </a:r>
              <a:endParaRPr lang="en-US" sz="2400" b="1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838833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17</a:t>
              </a:r>
              <a:endParaRPr lang="en-US" sz="2400" b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015409" y="70251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18</a:t>
              </a:r>
              <a:endParaRPr lang="en-US" sz="2400" b="1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73635" y="66069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19</a:t>
              </a:r>
              <a:endParaRPr lang="en-US" sz="2400" b="1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755649" y="656540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44</a:t>
              </a:r>
              <a:endParaRPr lang="en-US" sz="2400" b="1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33811" y="644496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45</a:t>
              </a:r>
              <a:endParaRPr lang="en-US" sz="2400" b="1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960018" y="60841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46</a:t>
              </a:r>
              <a:endParaRPr lang="en-US" sz="2400" b="1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04854" y="55296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47</a:t>
              </a:r>
              <a:endParaRPr lang="en-US" sz="2400" b="1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633989" y="48253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48</a:t>
              </a:r>
              <a:endParaRPr lang="en-US" sz="2400" b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270598" y="400273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49</a:t>
              </a:r>
              <a:endParaRPr lang="en-US" sz="24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755649" y="57673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64</a:t>
              </a:r>
              <a:endParaRPr lang="en-US" sz="2400" b="1" dirty="0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747124" y="556224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65</a:t>
              </a:r>
              <a:endParaRPr lang="en-US" sz="2400" b="1" dirty="0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99696" y="49765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66</a:t>
              </a:r>
              <a:endParaRPr lang="en-US" sz="2400" b="1" dirty="0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204853" y="41284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67</a:t>
              </a:r>
              <a:endParaRPr lang="en-US" sz="2400" b="1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13237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50</a:t>
              </a:r>
              <a:endParaRPr lang="en-US" sz="2400" b="1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97591" y="222951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51</a:t>
              </a:r>
              <a:endParaRPr lang="en-US" sz="2400" b="1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641719" y="14824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52</a:t>
              </a:r>
              <a:endParaRPr lang="en-US" sz="2400" b="1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217210" y="7392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53</a:t>
              </a:r>
              <a:endParaRPr lang="en-US" sz="2400" b="1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755649" y="494363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78</a:t>
              </a:r>
              <a:endParaRPr lang="en-US" sz="2400" b="1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128353" y="40201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80</a:t>
              </a:r>
              <a:endParaRPr lang="en-US" sz="2400" b="1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818927" y="47127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79</a:t>
              </a:r>
              <a:endParaRPr lang="en-US" sz="2400" b="1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755649" y="412507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88</a:t>
              </a:r>
              <a:endParaRPr lang="en-US" sz="2400" b="1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031934" y="384713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89</a:t>
              </a:r>
              <a:endParaRPr lang="en-US" sz="2400" b="1" dirty="0"/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874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78465" y="-1482581"/>
            <a:ext cx="10435070" cy="9823161"/>
            <a:chOff x="878465" y="-1482581"/>
            <a:chExt cx="10435070" cy="9823161"/>
          </a:xfrm>
        </p:grpSpPr>
        <p:pic>
          <p:nvPicPr>
            <p:cNvPr id="4" name="Picture 3" descr="https://images-na.ssl-images-amazon.com/images/I/71VYB7pCbqL._SL1001_.jpg">
              <a:extLst>
                <a:ext uri="{FF2B5EF4-FFF2-40B4-BE49-F238E27FC236}">
                  <a16:creationId xmlns:xdr="http://schemas.openxmlformats.org/drawingml/2006/spreadsheetDrawing" xmlns:a16="http://schemas.microsoft.com/office/drawing/2014/main" xmlns="" xmlns:lc="http://schemas.openxmlformats.org/drawingml/2006/lockedCanvas" id="{D91B8009-EE17-4DCA-9BE4-25C1091AF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465" y="-1482581"/>
              <a:ext cx="10435070" cy="9823161"/>
            </a:xfrm>
            <a:prstGeom prst="rect">
              <a:avLst/>
            </a:prstGeom>
            <a:solidFill>
              <a:srgbClr val="FFFF00"/>
            </a:solidFill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5755649" y="-10897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00</a:t>
              </a:r>
              <a:endParaRPr lang="en-US" sz="2400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89507" y="-101460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30839" y="-74619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31687" y="-97703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31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03053" y="-71042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30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5649" y="-23083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32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838833" y="-12317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55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264" y="-12317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33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18215" y="20250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34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984500" y="198906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54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5649" y="53351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56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37731" y="76434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57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78663" y="1334321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58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725006" y="7643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71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32915" y="129674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70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755649" y="13924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72</a:t>
              </a:r>
              <a:endParaRPr lang="en-US" sz="2400" b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89506" y="161428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73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54077" y="2297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74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838833" y="158424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83</a:t>
              </a:r>
              <a:endParaRPr lang="en-US" sz="24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103053" y="229760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82</a:t>
              </a:r>
              <a:endParaRPr lang="en-US" sz="24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755649" y="215678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84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552328" y="2478843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85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068703" y="245379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91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755649" y="31685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92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55994" y="-32211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03</a:t>
              </a:r>
              <a:endParaRPr lang="en-US" sz="2400" b="1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971283" y="18637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518812" y="83507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05</a:t>
              </a:r>
              <a:endParaRPr lang="en-US" sz="2400" b="1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357" y="157171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06</a:t>
              </a:r>
              <a:endParaRPr lang="en-US" sz="2400" b="1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233381" y="2389386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07</a:t>
              </a:r>
              <a:endParaRPr lang="en-US" sz="2400" b="1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364345" y="789395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35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957277" y="14652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36</a:t>
              </a:r>
              <a:endParaRPr lang="en-US" sz="2400" b="1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05100" y="23580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37</a:t>
              </a:r>
              <a:endParaRPr lang="en-US" sz="2400" b="1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345311" y="218629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59</a:t>
              </a:r>
              <a:endParaRPr lang="en-US" sz="2400" b="1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26394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38</a:t>
              </a:r>
              <a:endParaRPr lang="en-US" sz="24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563648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6</a:t>
              </a:r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70090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75</a:t>
              </a:r>
              <a:endParaRPr lang="en-US" sz="2400" b="1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800152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86</a:t>
              </a:r>
              <a:endParaRPr lang="en-US" sz="2400" b="1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289140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08</a:t>
              </a:r>
              <a:endParaRPr lang="en-US" sz="24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0205459" y="401805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09</a:t>
              </a:r>
              <a:endParaRPr lang="en-US" sz="24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920987" y="479014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10</a:t>
              </a:r>
              <a:endParaRPr lang="en-US" sz="2400" b="1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502765" y="55201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1</a:t>
              </a:r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971283" y="619874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12</a:t>
              </a:r>
              <a:endParaRPr lang="en-US" sz="2400" b="1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232243" y="669834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13</a:t>
              </a:r>
              <a:endParaRPr lang="en-US" sz="2400" b="1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66912" y="705460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14</a:t>
              </a:r>
              <a:endParaRPr lang="en-US" sz="24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589906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15</a:t>
              </a:r>
              <a:endParaRPr lang="en-US" sz="24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9270987" y="404817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39</a:t>
              </a:r>
              <a:endParaRPr lang="en-US" sz="24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930745" y="48747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40</a:t>
              </a:r>
              <a:endParaRPr lang="en-US" sz="24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8345310" y="5575682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41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530839" y="614531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42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673919" y="64609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43</a:t>
              </a:r>
              <a:endParaRPr lang="en-US" sz="2400" b="1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358187" y="416690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61</a:t>
              </a:r>
              <a:endParaRPr lang="en-US" sz="2400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715874" y="504665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62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788258" y="5575000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63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433512" y="410361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76</a:t>
              </a:r>
              <a:endParaRPr lang="en-US" sz="24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25104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77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520492" y="389766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87</a:t>
              </a:r>
              <a:endParaRPr lang="en-US" sz="24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477400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90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7325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81</a:t>
              </a:r>
              <a:endParaRPr lang="en-US" sz="24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991505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68</a:t>
              </a:r>
              <a:endParaRPr lang="en-US" sz="2400" b="1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02385" y="21567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69</a:t>
              </a:r>
              <a:endParaRPr lang="en-US" sz="2400" b="1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291432" y="-3745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9</a:t>
              </a:r>
              <a:endParaRPr lang="en-US" sz="2400" b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629061" y="14673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28</a:t>
              </a:r>
              <a:endParaRPr lang="en-US" sz="2400" b="1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078758" y="81652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27</a:t>
              </a:r>
              <a:endParaRPr lang="en-US" sz="2400" b="1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664880" y="152459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6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361942" y="22976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5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29923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4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384621" y="392155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/>
                <a:t>2</a:t>
              </a:r>
              <a:r>
                <a:rPr lang="en-US" sz="2400" b="1" smtClean="0"/>
                <a:t>3</a:t>
              </a:r>
              <a:endParaRPr lang="en-US" sz="2400" b="1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658530" y="474261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2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051709" y="5456201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1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598686" y="608416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r>
                <a:rPr lang="en-US" sz="2400" b="1" dirty="0"/>
                <a:t>0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55649" y="73634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smtClean="0"/>
                <a:t>16</a:t>
              </a:r>
              <a:endParaRPr lang="en-US" sz="2400" b="1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4838833" y="727735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17</a:t>
              </a:r>
              <a:endParaRPr lang="en-US" sz="2400" b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015409" y="702518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18</a:t>
              </a:r>
              <a:endParaRPr lang="en-US" sz="2400" b="1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73635" y="6606982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19</a:t>
              </a:r>
              <a:endParaRPr lang="en-US" sz="2400" b="1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755649" y="656540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44</a:t>
              </a:r>
              <a:endParaRPr lang="en-US" sz="2400" b="1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833811" y="6444968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45</a:t>
              </a:r>
              <a:endParaRPr lang="en-US" sz="2400" b="1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960018" y="608416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46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204854" y="552969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47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633989" y="482532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48</a:t>
              </a:r>
              <a:endParaRPr lang="en-US" sz="2400" b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2270598" y="400273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49</a:t>
              </a:r>
              <a:endParaRPr lang="en-US" sz="2400" b="1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755649" y="576738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64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747124" y="5562247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65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3799696" y="4976564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66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3204853" y="412849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67</a:t>
              </a:r>
              <a:endParaRPr lang="en-US" sz="2400" b="1" dirty="0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132373" y="3168584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50</a:t>
              </a:r>
              <a:endParaRPr lang="en-US" sz="2400" b="1" dirty="0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2297591" y="2229515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51</a:t>
              </a:r>
              <a:endParaRPr lang="en-US" sz="2400" b="1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2641719" y="1482489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52</a:t>
              </a:r>
              <a:endParaRPr lang="en-US" sz="2400" b="1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3217210" y="739289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53</a:t>
              </a:r>
              <a:endParaRPr lang="en-US" sz="2400" b="1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5755649" y="494363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78</a:t>
              </a: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4128353" y="4020133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80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818927" y="4712797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79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755649" y="4125070"/>
              <a:ext cx="495649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88</a:t>
              </a:r>
              <a:endParaRPr lang="en-US" sz="2400" b="1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5031934" y="3847136"/>
              <a:ext cx="495649" cy="461665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dirty="0"/>
                <a:t>89</a:t>
              </a:r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10919685" y="3075056"/>
            <a:ext cx="12736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9590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1192</TotalTime>
  <Words>1323</Words>
  <Application>Microsoft Macintosh PowerPoint</Application>
  <PresentationFormat>Widescreen</PresentationFormat>
  <Paragraphs>1319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Olson</dc:creator>
  <cp:lastModifiedBy>Mark Olson</cp:lastModifiedBy>
  <cp:revision>20</cp:revision>
  <dcterms:created xsi:type="dcterms:W3CDTF">2018-01-04T20:50:18Z</dcterms:created>
  <dcterms:modified xsi:type="dcterms:W3CDTF">2018-01-05T16:42:40Z</dcterms:modified>
</cp:coreProperties>
</file>

<file path=docProps/thumbnail.jpeg>
</file>